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0"/>
  </p:notesMasterIdLst>
  <p:handoutMasterIdLst>
    <p:handoutMasterId r:id="rId21"/>
  </p:handoutMasterIdLst>
  <p:sldIdLst>
    <p:sldId id="260" r:id="rId5"/>
    <p:sldId id="262" r:id="rId6"/>
    <p:sldId id="263" r:id="rId7"/>
    <p:sldId id="296" r:id="rId8"/>
    <p:sldId id="300" r:id="rId9"/>
    <p:sldId id="299" r:id="rId10"/>
    <p:sldId id="288" r:id="rId11"/>
    <p:sldId id="326" r:id="rId12"/>
    <p:sldId id="308" r:id="rId13"/>
    <p:sldId id="327" r:id="rId14"/>
    <p:sldId id="328" r:id="rId15"/>
    <p:sldId id="329" r:id="rId16"/>
    <p:sldId id="320" r:id="rId17"/>
    <p:sldId id="321" r:id="rId18"/>
    <p:sldId id="289" r:id="rId19"/>
  </p:sldIdLst>
  <p:sldSz cx="9144000" cy="5143500" type="screen16x9"/>
  <p:notesSz cx="6858000" cy="9144000"/>
  <p:defaultTextStyle>
    <a:defPPr>
      <a:defRPr lang="de-DE"/>
    </a:defPPr>
    <a:lvl1pPr marL="0" algn="l" defTabSz="171384" rtl="0" eaLnBrk="1" latinLnBrk="0" hangingPunct="1">
      <a:defRPr sz="700" kern="1200">
        <a:solidFill>
          <a:schemeClr val="tx1"/>
        </a:solidFill>
        <a:latin typeface="+mn-lt"/>
        <a:ea typeface="+mn-ea"/>
        <a:cs typeface="+mn-cs"/>
      </a:defRPr>
    </a:lvl1pPr>
    <a:lvl2pPr marL="171384" algn="l" defTabSz="171384" rtl="0" eaLnBrk="1" latinLnBrk="0" hangingPunct="1">
      <a:defRPr sz="700" kern="1200">
        <a:solidFill>
          <a:schemeClr val="tx1"/>
        </a:solidFill>
        <a:latin typeface="+mn-lt"/>
        <a:ea typeface="+mn-ea"/>
        <a:cs typeface="+mn-cs"/>
      </a:defRPr>
    </a:lvl2pPr>
    <a:lvl3pPr marL="342770" algn="l" defTabSz="171384" rtl="0" eaLnBrk="1" latinLnBrk="0" hangingPunct="1">
      <a:defRPr sz="700" kern="1200">
        <a:solidFill>
          <a:schemeClr val="tx1"/>
        </a:solidFill>
        <a:latin typeface="+mn-lt"/>
        <a:ea typeface="+mn-ea"/>
        <a:cs typeface="+mn-cs"/>
      </a:defRPr>
    </a:lvl3pPr>
    <a:lvl4pPr marL="514154" algn="l" defTabSz="171384" rtl="0" eaLnBrk="1" latinLnBrk="0" hangingPunct="1">
      <a:defRPr sz="700" kern="1200">
        <a:solidFill>
          <a:schemeClr val="tx1"/>
        </a:solidFill>
        <a:latin typeface="+mn-lt"/>
        <a:ea typeface="+mn-ea"/>
        <a:cs typeface="+mn-cs"/>
      </a:defRPr>
    </a:lvl4pPr>
    <a:lvl5pPr marL="685539" algn="l" defTabSz="171384" rtl="0" eaLnBrk="1" latinLnBrk="0" hangingPunct="1">
      <a:defRPr sz="700" kern="1200">
        <a:solidFill>
          <a:schemeClr val="tx1"/>
        </a:solidFill>
        <a:latin typeface="+mn-lt"/>
        <a:ea typeface="+mn-ea"/>
        <a:cs typeface="+mn-cs"/>
      </a:defRPr>
    </a:lvl5pPr>
    <a:lvl6pPr marL="856924" algn="l" defTabSz="171384" rtl="0" eaLnBrk="1" latinLnBrk="0" hangingPunct="1">
      <a:defRPr sz="700" kern="1200">
        <a:solidFill>
          <a:schemeClr val="tx1"/>
        </a:solidFill>
        <a:latin typeface="+mn-lt"/>
        <a:ea typeface="+mn-ea"/>
        <a:cs typeface="+mn-cs"/>
      </a:defRPr>
    </a:lvl6pPr>
    <a:lvl7pPr marL="1028309" algn="l" defTabSz="171384" rtl="0" eaLnBrk="1" latinLnBrk="0" hangingPunct="1">
      <a:defRPr sz="700" kern="1200">
        <a:solidFill>
          <a:schemeClr val="tx1"/>
        </a:solidFill>
        <a:latin typeface="+mn-lt"/>
        <a:ea typeface="+mn-ea"/>
        <a:cs typeface="+mn-cs"/>
      </a:defRPr>
    </a:lvl7pPr>
    <a:lvl8pPr marL="1199694" algn="l" defTabSz="171384" rtl="0" eaLnBrk="1" latinLnBrk="0" hangingPunct="1">
      <a:defRPr sz="700" kern="1200">
        <a:solidFill>
          <a:schemeClr val="tx1"/>
        </a:solidFill>
        <a:latin typeface="+mn-lt"/>
        <a:ea typeface="+mn-ea"/>
        <a:cs typeface="+mn-cs"/>
      </a:defRPr>
    </a:lvl8pPr>
    <a:lvl9pPr marL="1371078" algn="l" defTabSz="171384" rtl="0" eaLnBrk="1" latinLnBrk="0" hangingPunct="1">
      <a:defRPr sz="7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06A73"/>
    <a:srgbClr val="000100"/>
    <a:srgbClr val="000000"/>
    <a:srgbClr val="5A646E"/>
    <a:srgbClr val="01080A"/>
    <a:srgbClr val="23A0C3"/>
    <a:srgbClr val="FF2F92"/>
    <a:srgbClr val="006EB4"/>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ittlere Formatvorlage 1 - Akz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9DCAF9ED-07DC-4A11-8D7F-57B35C25682E}" styleName="Mittlere Formatvorlage 1 - Akz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7986" autoAdjust="0"/>
    <p:restoredTop sz="97712" autoAdjust="0"/>
  </p:normalViewPr>
  <p:slideViewPr>
    <p:cSldViewPr snapToGrid="0" snapToObjects="1">
      <p:cViewPr varScale="1">
        <p:scale>
          <a:sx n="110" d="100"/>
          <a:sy n="110" d="100"/>
        </p:scale>
        <p:origin x="1008" y="77"/>
      </p:cViewPr>
      <p:guideLst>
        <p:guide orient="horz" pos="1620"/>
        <p:guide pos="2880"/>
      </p:guideLst>
    </p:cSldViewPr>
  </p:slideViewPr>
  <p:notesTextViewPr>
    <p:cViewPr>
      <p:scale>
        <a:sx n="100" d="100"/>
        <a:sy n="100" d="100"/>
      </p:scale>
      <p:origin x="0" y="0"/>
    </p:cViewPr>
  </p:notesTextViewPr>
  <p:sorterViewPr>
    <p:cViewPr>
      <p:scale>
        <a:sx n="100" d="100"/>
        <a:sy n="100" d="100"/>
      </p:scale>
      <p:origin x="0" y="0"/>
    </p:cViewPr>
  </p:sorterViewPr>
  <p:notesViewPr>
    <p:cSldViewPr snapToGrid="0" snapToObjects="1">
      <p:cViewPr varScale="1">
        <p:scale>
          <a:sx n="159" d="100"/>
          <a:sy n="159" d="100"/>
        </p:scale>
        <p:origin x="6824" y="17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handoutMaster" Target="handoutMasters/handout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berschrift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DE">
              <a:latin typeface="Avenir LT Std 55 Roman"/>
            </a:endParaRPr>
          </a:p>
        </p:txBody>
      </p:sp>
      <p:sp>
        <p:nvSpPr>
          <p:cNvPr id="3" name="Datumsplatzhalt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DFC1D612-6AA7-E34C-BD58-087C5CED716C}" type="datetimeFigureOut">
              <a:rPr lang="de-DE">
                <a:latin typeface="Avenir LT Std 55 Roman"/>
              </a:rPr>
              <a:t>15.07.2024</a:t>
            </a:fld>
            <a:endParaRPr lang="de-DE">
              <a:latin typeface="Avenir LT Std 55 Roman"/>
            </a:endParaRPr>
          </a:p>
        </p:txBody>
      </p:sp>
      <p:sp>
        <p:nvSpPr>
          <p:cNvPr id="4" name="Fußzeilenplatzhalt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de-DE">
              <a:latin typeface="Avenir LT Std 55 Roman"/>
            </a:endParaRPr>
          </a:p>
        </p:txBody>
      </p:sp>
      <p:sp>
        <p:nvSpPr>
          <p:cNvPr id="5" name="Foliennummernplatzhalt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DFFD9CAD-D6A5-AE46-BDBB-98B40E5A8679}" type="slidenum">
              <a:rPr>
                <a:latin typeface="Avenir LT Std 55 Roman"/>
              </a:rPr>
              <a:t>‹Nr.›</a:t>
            </a:fld>
            <a:endParaRPr lang="de-DE">
              <a:latin typeface="Avenir LT Std 55 Roman"/>
            </a:endParaRPr>
          </a:p>
        </p:txBody>
      </p:sp>
    </p:spTree>
    <p:extLst>
      <p:ext uri="{BB962C8B-B14F-4D97-AF65-F5344CB8AC3E}">
        <p14:creationId xmlns:p14="http://schemas.microsoft.com/office/powerpoint/2010/main" val="210003464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berschrift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701E527-45AC-7949-B28D-D4F1DC3BEA29}" type="datetimeFigureOut">
              <a:t>15.07.2024</a:t>
            </a:fld>
            <a:endParaRPr lang="de-DE"/>
          </a:p>
        </p:txBody>
      </p:sp>
      <p:sp>
        <p:nvSpPr>
          <p:cNvPr id="4" name="Folienbildplatzhalt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8492098-9B1B-7244-BC86-720EA369819B}" type="slidenum">
              <a:t>‹Nr.›</a:t>
            </a:fld>
            <a:endParaRPr lang="de-DE"/>
          </a:p>
        </p:txBody>
      </p:sp>
    </p:spTree>
    <p:extLst>
      <p:ext uri="{BB962C8B-B14F-4D97-AF65-F5344CB8AC3E}">
        <p14:creationId xmlns:p14="http://schemas.microsoft.com/office/powerpoint/2010/main" val="1774534906"/>
      </p:ext>
    </p:extLst>
  </p:cSld>
  <p:clrMap bg1="lt1" tx1="dk1" bg2="lt2" tx2="dk2" accent1="accent1" accent2="accent2" accent3="accent3" accent4="accent4" accent5="accent5" accent6="accent6" hlink="hlink" folHlink="folHlink"/>
  <p:hf hdr="0" ftr="0" dt="0"/>
  <p:notesStyle>
    <a:lvl1pPr marL="0" algn="l" defTabSz="171384" rtl="0" eaLnBrk="1" latinLnBrk="0" hangingPunct="1">
      <a:defRPr sz="400" kern="1200">
        <a:solidFill>
          <a:schemeClr val="tx1"/>
        </a:solidFill>
        <a:latin typeface="+mn-lt"/>
        <a:ea typeface="+mn-ea"/>
        <a:cs typeface="+mn-cs"/>
      </a:defRPr>
    </a:lvl1pPr>
    <a:lvl2pPr marL="171384" algn="l" defTabSz="171384" rtl="0" eaLnBrk="1" latinLnBrk="0" hangingPunct="1">
      <a:defRPr sz="400" kern="1200">
        <a:solidFill>
          <a:schemeClr val="tx1"/>
        </a:solidFill>
        <a:latin typeface="+mn-lt"/>
        <a:ea typeface="+mn-ea"/>
        <a:cs typeface="+mn-cs"/>
      </a:defRPr>
    </a:lvl2pPr>
    <a:lvl3pPr marL="342770" algn="l" defTabSz="171384" rtl="0" eaLnBrk="1" latinLnBrk="0" hangingPunct="1">
      <a:defRPr sz="400" kern="1200">
        <a:solidFill>
          <a:schemeClr val="tx1"/>
        </a:solidFill>
        <a:latin typeface="+mn-lt"/>
        <a:ea typeface="+mn-ea"/>
        <a:cs typeface="+mn-cs"/>
      </a:defRPr>
    </a:lvl3pPr>
    <a:lvl4pPr marL="514154" algn="l" defTabSz="171384" rtl="0" eaLnBrk="1" latinLnBrk="0" hangingPunct="1">
      <a:defRPr sz="400" kern="1200">
        <a:solidFill>
          <a:schemeClr val="tx1"/>
        </a:solidFill>
        <a:latin typeface="+mn-lt"/>
        <a:ea typeface="+mn-ea"/>
        <a:cs typeface="+mn-cs"/>
      </a:defRPr>
    </a:lvl4pPr>
    <a:lvl5pPr marL="685539" algn="l" defTabSz="171384" rtl="0" eaLnBrk="1" latinLnBrk="0" hangingPunct="1">
      <a:defRPr sz="400" kern="1200">
        <a:solidFill>
          <a:schemeClr val="tx1"/>
        </a:solidFill>
        <a:latin typeface="+mn-lt"/>
        <a:ea typeface="+mn-ea"/>
        <a:cs typeface="+mn-cs"/>
      </a:defRPr>
    </a:lvl5pPr>
    <a:lvl6pPr marL="856924" algn="l" defTabSz="171384" rtl="0" eaLnBrk="1" latinLnBrk="0" hangingPunct="1">
      <a:defRPr sz="400" kern="1200">
        <a:solidFill>
          <a:schemeClr val="tx1"/>
        </a:solidFill>
        <a:latin typeface="+mn-lt"/>
        <a:ea typeface="+mn-ea"/>
        <a:cs typeface="+mn-cs"/>
      </a:defRPr>
    </a:lvl6pPr>
    <a:lvl7pPr marL="1028309" algn="l" defTabSz="171384" rtl="0" eaLnBrk="1" latinLnBrk="0" hangingPunct="1">
      <a:defRPr sz="400" kern="1200">
        <a:solidFill>
          <a:schemeClr val="tx1"/>
        </a:solidFill>
        <a:latin typeface="+mn-lt"/>
        <a:ea typeface="+mn-ea"/>
        <a:cs typeface="+mn-cs"/>
      </a:defRPr>
    </a:lvl7pPr>
    <a:lvl8pPr marL="1199694" algn="l" defTabSz="171384" rtl="0" eaLnBrk="1" latinLnBrk="0" hangingPunct="1">
      <a:defRPr sz="400" kern="1200">
        <a:solidFill>
          <a:schemeClr val="tx1"/>
        </a:solidFill>
        <a:latin typeface="+mn-lt"/>
        <a:ea typeface="+mn-ea"/>
        <a:cs typeface="+mn-cs"/>
      </a:defRPr>
    </a:lvl8pPr>
    <a:lvl9pPr marL="1371078" algn="l" defTabSz="171384" rtl="0" eaLnBrk="1" latinLnBrk="0" hangingPunct="1">
      <a:defRPr sz="4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08492098-9B1B-7244-BC86-720EA369819B}" type="slidenum">
              <a:rPr lang="de-DE"/>
              <a:t>1</a:t>
            </a:fld>
            <a:endParaRPr lang="de-DE"/>
          </a:p>
        </p:txBody>
      </p:sp>
    </p:spTree>
    <p:extLst>
      <p:ext uri="{BB962C8B-B14F-4D97-AF65-F5344CB8AC3E}">
        <p14:creationId xmlns:p14="http://schemas.microsoft.com/office/powerpoint/2010/main" val="32795464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08492098-9B1B-7244-BC86-720EA369819B}" type="slidenum">
              <a:rPr lang="de-DE"/>
              <a:t>14</a:t>
            </a:fld>
            <a:endParaRPr lang="de-DE"/>
          </a:p>
        </p:txBody>
      </p:sp>
    </p:spTree>
    <p:extLst>
      <p:ext uri="{BB962C8B-B14F-4D97-AF65-F5344CB8AC3E}">
        <p14:creationId xmlns:p14="http://schemas.microsoft.com/office/powerpoint/2010/main" val="8524453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08492098-9B1B-7244-BC86-720EA369819B}" type="slidenum">
              <a:rPr lang="de-DE" smtClean="0"/>
              <a:t>2</a:t>
            </a:fld>
            <a:endParaRPr lang="de-DE"/>
          </a:p>
        </p:txBody>
      </p:sp>
    </p:spTree>
    <p:extLst>
      <p:ext uri="{BB962C8B-B14F-4D97-AF65-F5344CB8AC3E}">
        <p14:creationId xmlns:p14="http://schemas.microsoft.com/office/powerpoint/2010/main" val="15074198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08492098-9B1B-7244-BC86-720EA369819B}" type="slidenum">
              <a:rPr lang="de-DE"/>
              <a:t>3</a:t>
            </a:fld>
            <a:endParaRPr lang="de-DE"/>
          </a:p>
        </p:txBody>
      </p:sp>
    </p:spTree>
    <p:extLst>
      <p:ext uri="{BB962C8B-B14F-4D97-AF65-F5344CB8AC3E}">
        <p14:creationId xmlns:p14="http://schemas.microsoft.com/office/powerpoint/2010/main" val="23740498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08492098-9B1B-7244-BC86-720EA369819B}" type="slidenum">
              <a:rPr lang="de-DE"/>
              <a:t>6</a:t>
            </a:fld>
            <a:endParaRPr lang="de-DE"/>
          </a:p>
        </p:txBody>
      </p:sp>
    </p:spTree>
    <p:extLst>
      <p:ext uri="{BB962C8B-B14F-4D97-AF65-F5344CB8AC3E}">
        <p14:creationId xmlns:p14="http://schemas.microsoft.com/office/powerpoint/2010/main" val="13932052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08492098-9B1B-7244-BC86-720EA369819B}" type="slidenum">
              <a:rPr lang="de-DE" smtClean="0"/>
              <a:t>9</a:t>
            </a:fld>
            <a:endParaRPr lang="de-DE"/>
          </a:p>
        </p:txBody>
      </p:sp>
    </p:spTree>
    <p:extLst>
      <p:ext uri="{BB962C8B-B14F-4D97-AF65-F5344CB8AC3E}">
        <p14:creationId xmlns:p14="http://schemas.microsoft.com/office/powerpoint/2010/main" val="42446945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08492098-9B1B-7244-BC86-720EA369819B}" type="slidenum">
              <a:rPr lang="de-DE"/>
              <a:t>10</a:t>
            </a:fld>
            <a:endParaRPr lang="de-DE"/>
          </a:p>
        </p:txBody>
      </p:sp>
    </p:spTree>
    <p:extLst>
      <p:ext uri="{BB962C8B-B14F-4D97-AF65-F5344CB8AC3E}">
        <p14:creationId xmlns:p14="http://schemas.microsoft.com/office/powerpoint/2010/main" val="24052728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08492098-9B1B-7244-BC86-720EA369819B}" type="slidenum">
              <a:rPr lang="de-DE"/>
              <a:t>11</a:t>
            </a:fld>
            <a:endParaRPr lang="de-DE"/>
          </a:p>
        </p:txBody>
      </p:sp>
    </p:spTree>
    <p:extLst>
      <p:ext uri="{BB962C8B-B14F-4D97-AF65-F5344CB8AC3E}">
        <p14:creationId xmlns:p14="http://schemas.microsoft.com/office/powerpoint/2010/main" val="12730474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08492098-9B1B-7244-BC86-720EA369819B}" type="slidenum">
              <a:rPr lang="de-DE"/>
              <a:t>12</a:t>
            </a:fld>
            <a:endParaRPr lang="de-DE"/>
          </a:p>
        </p:txBody>
      </p:sp>
    </p:spTree>
    <p:extLst>
      <p:ext uri="{BB962C8B-B14F-4D97-AF65-F5344CB8AC3E}">
        <p14:creationId xmlns:p14="http://schemas.microsoft.com/office/powerpoint/2010/main" val="14221828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08492098-9B1B-7244-BC86-720EA369819B}" type="slidenum">
              <a:rPr lang="de-DE"/>
              <a:t>13</a:t>
            </a:fld>
            <a:endParaRPr lang="de-DE"/>
          </a:p>
        </p:txBody>
      </p:sp>
    </p:spTree>
    <p:extLst>
      <p:ext uri="{BB962C8B-B14F-4D97-AF65-F5344CB8AC3E}">
        <p14:creationId xmlns:p14="http://schemas.microsoft.com/office/powerpoint/2010/main" val="153065540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hyperlink" Target="http://www.mp-gruppe.de/" TargetMode="External"/><Relationship Id="rId2" Type="http://schemas.openxmlformats.org/officeDocument/2006/relationships/hyperlink" Target="mailto:info@mp-gruppe.de" TargetMode="Externa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hyperlink" Target="http://www.mp-gruppe.de/" TargetMode="External"/><Relationship Id="rId2" Type="http://schemas.openxmlformats.org/officeDocument/2006/relationships/hyperlink" Target="mailto:info@mp-gruppe.de" TargetMode="Externa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folie mit Bi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BCEE2CC6-DDC9-6768-2C23-75A2AD17EED2}"/>
              </a:ext>
            </a:extLst>
          </p:cNvPr>
          <p:cNvPicPr>
            <a:picLocks noChangeAspect="1"/>
          </p:cNvPicPr>
          <p:nvPr userDrawn="1"/>
        </p:nvPicPr>
        <p:blipFill>
          <a:blip r:embed="rId2"/>
          <a:srcRect/>
          <a:stretch/>
        </p:blipFill>
        <p:spPr>
          <a:xfrm>
            <a:off x="0" y="0"/>
            <a:ext cx="9144000" cy="5153891"/>
          </a:xfrm>
          <a:prstGeom prst="rect">
            <a:avLst/>
          </a:prstGeom>
        </p:spPr>
      </p:pic>
      <p:pic>
        <p:nvPicPr>
          <p:cNvPr id="12" name="Grafik 11">
            <a:extLst>
              <a:ext uri="{FF2B5EF4-FFF2-40B4-BE49-F238E27FC236}">
                <a16:creationId xmlns:a16="http://schemas.microsoft.com/office/drawing/2014/main" id="{7172497A-C22B-6942-859C-AE3FF1043232}"/>
              </a:ext>
            </a:extLst>
          </p:cNvPr>
          <p:cNvPicPr>
            <a:picLocks noChangeAspect="1"/>
          </p:cNvPicPr>
          <p:nvPr userDrawn="1"/>
        </p:nvPicPr>
        <p:blipFill>
          <a:blip r:embed="rId3" cstate="print">
            <a:alphaModFix amt="75000"/>
            <a:extLst>
              <a:ext uri="{28A0092B-C50C-407E-A947-70E740481C1C}">
                <a14:useLocalDpi xmlns:a14="http://schemas.microsoft.com/office/drawing/2010/main"/>
              </a:ext>
            </a:extLst>
          </a:blip>
          <a:stretch>
            <a:fillRect/>
          </a:stretch>
        </p:blipFill>
        <p:spPr>
          <a:xfrm>
            <a:off x="0" y="-2"/>
            <a:ext cx="2777575" cy="3713497"/>
          </a:xfrm>
          <a:prstGeom prst="rect">
            <a:avLst/>
          </a:prstGeom>
          <a:effectLst/>
        </p:spPr>
      </p:pic>
      <p:sp>
        <p:nvSpPr>
          <p:cNvPr id="10" name="Titel 14"/>
          <p:cNvSpPr>
            <a:spLocks noGrp="1"/>
          </p:cNvSpPr>
          <p:nvPr>
            <p:ph type="title" hasCustomPrompt="1"/>
          </p:nvPr>
        </p:nvSpPr>
        <p:spPr>
          <a:xfrm>
            <a:off x="1845052" y="2463739"/>
            <a:ext cx="6762618" cy="999111"/>
          </a:xfrm>
          <a:prstGeom prst="rect">
            <a:avLst/>
          </a:prstGeom>
          <a:noFill/>
        </p:spPr>
        <p:txBody>
          <a:bodyPr lIns="0" tIns="0" rIns="0" bIns="0">
            <a:normAutofit/>
          </a:bodyPr>
          <a:lstStyle>
            <a:lvl1pPr algn="l">
              <a:lnSpc>
                <a:spcPts val="2999"/>
              </a:lnSpc>
              <a:defRPr sz="3000" b="0" i="0">
                <a:solidFill>
                  <a:schemeClr val="bg1"/>
                </a:solidFill>
                <a:latin typeface="Avenir LT Std 35 Light" panose="020B0402020203020204" pitchFamily="34" charset="77"/>
                <a:cs typeface="Avenir LT Std 35 Light" panose="020B0402020203020204" pitchFamily="34" charset="77"/>
              </a:defRPr>
            </a:lvl1pPr>
          </a:lstStyle>
          <a:p>
            <a:r>
              <a:rPr lang="de-DE" dirty="0"/>
              <a:t>Titelmasterformat</a:t>
            </a:r>
            <a:br>
              <a:rPr lang="de-DE" dirty="0"/>
            </a:br>
            <a:r>
              <a:rPr lang="de-DE" dirty="0"/>
              <a:t>durch klicken bearbeiten</a:t>
            </a:r>
          </a:p>
        </p:txBody>
      </p:sp>
      <p:sp>
        <p:nvSpPr>
          <p:cNvPr id="11" name="Rectangle 3"/>
          <p:cNvSpPr>
            <a:spLocks noGrp="1" noChangeArrowheads="1"/>
          </p:cNvSpPr>
          <p:nvPr>
            <p:ph type="subTitle" idx="1" hasCustomPrompt="1"/>
          </p:nvPr>
        </p:nvSpPr>
        <p:spPr>
          <a:xfrm>
            <a:off x="1845052" y="3489853"/>
            <a:ext cx="6762618" cy="783087"/>
          </a:xfrm>
          <a:prstGeom prst="rect">
            <a:avLst/>
          </a:prstGeom>
          <a:ln>
            <a:noFill/>
          </a:ln>
        </p:spPr>
        <p:txBody>
          <a:bodyPr lIns="0" tIns="0" rIns="0" bIns="0"/>
          <a:lstStyle>
            <a:lvl1pPr marL="0" indent="0" algn="l">
              <a:buFont typeface="Wingdings" pitchFamily="2" charset="2"/>
              <a:buNone/>
              <a:defRPr sz="1500" b="1" i="0" baseline="0" smtClean="0">
                <a:solidFill>
                  <a:schemeClr val="bg1"/>
                </a:solidFill>
                <a:latin typeface="Avenir LT Std 65 Medium" panose="020B0503020203020204" pitchFamily="34" charset="77"/>
                <a:cs typeface="Avenir LT Std 65 Medium" panose="020B0503020203020204" pitchFamily="34" charset="77"/>
              </a:defRPr>
            </a:lvl1pPr>
          </a:lstStyle>
          <a:p>
            <a:r>
              <a:rPr lang="de-DE" dirty="0"/>
              <a:t>Formatvorlage des Untertitelmasters</a:t>
            </a:r>
            <a:br>
              <a:rPr lang="de-DE" dirty="0"/>
            </a:br>
            <a:r>
              <a:rPr lang="de-DE" dirty="0"/>
              <a:t>durch Klicken bearbeiten</a:t>
            </a:r>
          </a:p>
        </p:txBody>
      </p:sp>
      <p:pic>
        <p:nvPicPr>
          <p:cNvPr id="14" name="Grafik 13">
            <a:extLst>
              <a:ext uri="{FF2B5EF4-FFF2-40B4-BE49-F238E27FC236}">
                <a16:creationId xmlns:a16="http://schemas.microsoft.com/office/drawing/2014/main" id="{41CA6881-E0B2-BC42-9A96-D462FE036B8E}"/>
              </a:ext>
            </a:extLst>
          </p:cNvPr>
          <p:cNvPicPr>
            <a:picLocks noChangeAspect="1"/>
          </p:cNvPicPr>
          <p:nvPr userDrawn="1"/>
        </p:nvPicPr>
        <p:blipFill>
          <a:blip r:embed="rId4"/>
          <a:stretch>
            <a:fillRect/>
          </a:stretch>
        </p:blipFill>
        <p:spPr>
          <a:xfrm>
            <a:off x="267233" y="657857"/>
            <a:ext cx="1526813" cy="997200"/>
          </a:xfrm>
          <a:prstGeom prst="rect">
            <a:avLst/>
          </a:prstGeom>
        </p:spPr>
      </p:pic>
    </p:spTree>
    <p:extLst>
      <p:ext uri="{BB962C8B-B14F-4D97-AF65-F5344CB8AC3E}">
        <p14:creationId xmlns:p14="http://schemas.microsoft.com/office/powerpoint/2010/main" val="17140733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haltsseite – schwarz">
    <p:spTree>
      <p:nvGrpSpPr>
        <p:cNvPr id="1" name=""/>
        <p:cNvGrpSpPr/>
        <p:nvPr/>
      </p:nvGrpSpPr>
      <p:grpSpPr>
        <a:xfrm>
          <a:off x="0" y="0"/>
          <a:ext cx="0" cy="0"/>
          <a:chOff x="0" y="0"/>
          <a:chExt cx="0" cy="0"/>
        </a:xfrm>
      </p:grpSpPr>
      <p:sp>
        <p:nvSpPr>
          <p:cNvPr id="17" name="Rechteck 16">
            <a:extLst>
              <a:ext uri="{FF2B5EF4-FFF2-40B4-BE49-F238E27FC236}">
                <a16:creationId xmlns:a16="http://schemas.microsoft.com/office/drawing/2014/main" id="{5A09FB9E-CCB3-584F-9A3C-45A57B019F48}"/>
              </a:ext>
            </a:extLst>
          </p:cNvPr>
          <p:cNvSpPr/>
          <p:nvPr userDrawn="1"/>
        </p:nvSpPr>
        <p:spPr>
          <a:xfrm rot="16200000">
            <a:off x="2000250" y="-2000254"/>
            <a:ext cx="5143503" cy="9144003"/>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5" name="Inhaltsplatzhalter 6">
            <a:extLst>
              <a:ext uri="{FF2B5EF4-FFF2-40B4-BE49-F238E27FC236}">
                <a16:creationId xmlns:a16="http://schemas.microsoft.com/office/drawing/2014/main" id="{35F5D84B-9601-6041-92E8-4277164C8824}"/>
              </a:ext>
            </a:extLst>
          </p:cNvPr>
          <p:cNvSpPr>
            <a:spLocks noGrp="1"/>
          </p:cNvSpPr>
          <p:nvPr>
            <p:ph sz="quarter" idx="13"/>
          </p:nvPr>
        </p:nvSpPr>
        <p:spPr>
          <a:xfrm>
            <a:off x="540000" y="1215000"/>
            <a:ext cx="8233858" cy="3510390"/>
          </a:xfrm>
          <a:prstGeom prst="rect">
            <a:avLst/>
          </a:prstGeom>
        </p:spPr>
        <p:txBody>
          <a:bodyPr lIns="0" tIns="0" rIns="0" bIns="0"/>
          <a:lstStyle>
            <a:lvl1pPr marL="128538" indent="-128538" algn="l">
              <a:spcBef>
                <a:spcPts val="300"/>
              </a:spcBef>
              <a:buClr>
                <a:srgbClr val="5A646E"/>
              </a:buClr>
              <a:buSzPct val="110000"/>
              <a:buFont typeface="Lucida Grande"/>
              <a:buChar char="»"/>
              <a:defRPr sz="1000" b="0" i="0">
                <a:solidFill>
                  <a:schemeClr val="bg1"/>
                </a:solidFill>
                <a:latin typeface="Avenir LT Std 55 Roman" panose="020B0503020203020204" pitchFamily="34" charset="77"/>
              </a:defRPr>
            </a:lvl1pPr>
            <a:lvl2pPr marL="278501" indent="-107116" algn="l">
              <a:spcBef>
                <a:spcPts val="300"/>
              </a:spcBef>
              <a:buClr>
                <a:srgbClr val="5A646E"/>
              </a:buClr>
              <a:buFont typeface="Wingdings" charset="2"/>
              <a:buChar char="§"/>
              <a:defRPr sz="1000" b="0" i="0">
                <a:solidFill>
                  <a:schemeClr val="bg1"/>
                </a:solidFill>
                <a:latin typeface="Avenir LT Std 55 Roman" panose="020B0503020203020204" pitchFamily="34" charset="77"/>
              </a:defRPr>
            </a:lvl2pPr>
            <a:lvl3pPr algn="l">
              <a:spcBef>
                <a:spcPts val="300"/>
              </a:spcBef>
              <a:buClr>
                <a:srgbClr val="5A646E"/>
              </a:buClr>
              <a:defRPr sz="1000" b="0" i="0">
                <a:solidFill>
                  <a:schemeClr val="bg1"/>
                </a:solidFill>
                <a:latin typeface="Avenir LT Std 55 Roman" panose="020B0503020203020204" pitchFamily="34" charset="77"/>
              </a:defRPr>
            </a:lvl3pPr>
            <a:lvl4pPr marL="599847" indent="-85692" algn="l">
              <a:spcBef>
                <a:spcPts val="300"/>
              </a:spcBef>
              <a:buClr>
                <a:srgbClr val="5A646E"/>
              </a:buClr>
              <a:buFont typeface="Symbol" charset="2"/>
              <a:buChar char="-"/>
              <a:defRPr sz="1000" b="0" i="0">
                <a:solidFill>
                  <a:schemeClr val="bg1"/>
                </a:solidFill>
                <a:latin typeface="Avenir LT Std 55 Roman" panose="020B0503020203020204" pitchFamily="34" charset="77"/>
              </a:defRPr>
            </a:lvl4pPr>
            <a:lvl5pPr marL="771232" indent="-85692" algn="l">
              <a:spcBef>
                <a:spcPts val="300"/>
              </a:spcBef>
              <a:buClr>
                <a:srgbClr val="5A646E"/>
              </a:buClr>
              <a:buFont typeface="Symbol" charset="2"/>
              <a:buChar char="-"/>
              <a:defRPr sz="1000" b="0" i="0">
                <a:solidFill>
                  <a:schemeClr val="bg1"/>
                </a:solidFill>
                <a:latin typeface="Avenir LT Std 55 Roman" panose="020B0503020203020204" pitchFamily="34" charset="77"/>
              </a:defRPr>
            </a:lvl5pPr>
          </a:lstStyle>
          <a:p>
            <a:pPr lvl="0"/>
            <a:r>
              <a:rPr lang="de-DE" dirty="0"/>
              <a:t>Textmasterformate durch Klicken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Foliennummernplatzhalter 5"/>
          <p:cNvSpPr>
            <a:spLocks noGrp="1"/>
          </p:cNvSpPr>
          <p:nvPr>
            <p:ph type="sldNum" sz="quarter" idx="12"/>
          </p:nvPr>
        </p:nvSpPr>
        <p:spPr>
          <a:xfrm>
            <a:off x="7828982" y="4860000"/>
            <a:ext cx="944877" cy="273844"/>
          </a:xfrm>
          <a:prstGeom prst="rect">
            <a:avLst/>
          </a:prstGeom>
        </p:spPr>
        <p:txBody>
          <a:bodyPr lIns="0" tIns="0" rIns="0" bIns="0"/>
          <a:lstStyle>
            <a:lvl1pPr algn="r">
              <a:defRPr b="0" i="0">
                <a:solidFill>
                  <a:schemeClr val="bg1">
                    <a:lumMod val="50000"/>
                  </a:schemeClr>
                </a:solidFill>
                <a:latin typeface="Avenir LT Std 55 Roman" panose="020B0503020203020204" pitchFamily="34" charset="77"/>
              </a:defRPr>
            </a:lvl1pPr>
          </a:lstStyle>
          <a:p>
            <a:fld id="{062264FA-5897-E448-9104-19C45CE6974D}" type="slidenum">
              <a:rPr lang="de-DE" smtClean="0"/>
              <a:pPr/>
              <a:t>‹Nr.›</a:t>
            </a:fld>
            <a:endParaRPr lang="de-DE" dirty="0"/>
          </a:p>
        </p:txBody>
      </p:sp>
      <p:sp>
        <p:nvSpPr>
          <p:cNvPr id="16" name="Titel 1">
            <a:extLst>
              <a:ext uri="{FF2B5EF4-FFF2-40B4-BE49-F238E27FC236}">
                <a16:creationId xmlns:a16="http://schemas.microsoft.com/office/drawing/2014/main" id="{ACA4110B-6FD0-1C45-A7F4-81C2DFDC957C}"/>
              </a:ext>
            </a:extLst>
          </p:cNvPr>
          <p:cNvSpPr>
            <a:spLocks noGrp="1"/>
          </p:cNvSpPr>
          <p:nvPr>
            <p:ph type="title" hasCustomPrompt="1"/>
          </p:nvPr>
        </p:nvSpPr>
        <p:spPr>
          <a:xfrm>
            <a:off x="540000" y="593386"/>
            <a:ext cx="6911688" cy="357534"/>
          </a:xfrm>
          <a:prstGeom prst="rect">
            <a:avLst/>
          </a:prstGeom>
        </p:spPr>
        <p:txBody>
          <a:bodyPr lIns="0" tIns="0" rIns="0" bIns="0"/>
          <a:lstStyle>
            <a:lvl1pPr algn="l">
              <a:defRPr sz="1900" b="1" i="0">
                <a:solidFill>
                  <a:schemeClr val="bg1"/>
                </a:solidFill>
                <a:latin typeface="Avenir LT Std 65 Medium" panose="020B0503020203020204" pitchFamily="34" charset="77"/>
                <a:cs typeface="Avenir LT Std 65 Medium" panose="020B0503020203020204" pitchFamily="34" charset="77"/>
              </a:defRPr>
            </a:lvl1pPr>
          </a:lstStyle>
          <a:p>
            <a:r>
              <a:rPr lang="de-DE" dirty="0"/>
              <a:t>Titelmasterformat durch klicken bearbeiten</a:t>
            </a:r>
          </a:p>
        </p:txBody>
      </p:sp>
      <p:sp>
        <p:nvSpPr>
          <p:cNvPr id="19" name="Fußzeilenplatzhalter 6">
            <a:extLst>
              <a:ext uri="{FF2B5EF4-FFF2-40B4-BE49-F238E27FC236}">
                <a16:creationId xmlns:a16="http://schemas.microsoft.com/office/drawing/2014/main" id="{639162C0-DE77-6944-BE3E-7B59B30D32D4}"/>
              </a:ext>
            </a:extLst>
          </p:cNvPr>
          <p:cNvSpPr txBox="1">
            <a:spLocks/>
          </p:cNvSpPr>
          <p:nvPr userDrawn="1"/>
        </p:nvSpPr>
        <p:spPr>
          <a:xfrm>
            <a:off x="540000" y="177666"/>
            <a:ext cx="1154483" cy="184666"/>
          </a:xfrm>
          <a:prstGeom prst="rect">
            <a:avLst/>
          </a:prstGeom>
          <a:solidFill>
            <a:srgbClr val="606A73"/>
          </a:solidFill>
        </p:spPr>
        <p:txBody>
          <a:bodyPr wrap="none" anchor="ctr">
            <a:spAutoFit/>
          </a:bodyPr>
          <a:lstStyle>
            <a:defPPr>
              <a:defRPr lang="de-DE"/>
            </a:defPPr>
            <a:lvl1pPr marL="0" algn="l" defTabSz="171384" rtl="0" eaLnBrk="1" latinLnBrk="0" hangingPunct="1">
              <a:defRPr sz="700" kern="1200">
                <a:solidFill>
                  <a:schemeClr val="tx1"/>
                </a:solidFill>
                <a:latin typeface="+mn-lt"/>
                <a:ea typeface="+mn-ea"/>
                <a:cs typeface="+mn-cs"/>
              </a:defRPr>
            </a:lvl1pPr>
            <a:lvl2pPr marL="171384" algn="l" defTabSz="171384" rtl="0" eaLnBrk="1" latinLnBrk="0" hangingPunct="1">
              <a:defRPr sz="700" kern="1200">
                <a:solidFill>
                  <a:schemeClr val="tx1"/>
                </a:solidFill>
                <a:latin typeface="+mn-lt"/>
                <a:ea typeface="+mn-ea"/>
                <a:cs typeface="+mn-cs"/>
              </a:defRPr>
            </a:lvl2pPr>
            <a:lvl3pPr marL="342770" algn="l" defTabSz="171384" rtl="0" eaLnBrk="1" latinLnBrk="0" hangingPunct="1">
              <a:defRPr sz="700" kern="1200">
                <a:solidFill>
                  <a:schemeClr val="tx1"/>
                </a:solidFill>
                <a:latin typeface="+mn-lt"/>
                <a:ea typeface="+mn-ea"/>
                <a:cs typeface="+mn-cs"/>
              </a:defRPr>
            </a:lvl3pPr>
            <a:lvl4pPr marL="514154" algn="l" defTabSz="171384" rtl="0" eaLnBrk="1" latinLnBrk="0" hangingPunct="1">
              <a:defRPr sz="700" kern="1200">
                <a:solidFill>
                  <a:schemeClr val="tx1"/>
                </a:solidFill>
                <a:latin typeface="+mn-lt"/>
                <a:ea typeface="+mn-ea"/>
                <a:cs typeface="+mn-cs"/>
              </a:defRPr>
            </a:lvl4pPr>
            <a:lvl5pPr marL="685539" algn="l" defTabSz="171384" rtl="0" eaLnBrk="1" latinLnBrk="0" hangingPunct="1">
              <a:defRPr sz="700" kern="1200">
                <a:solidFill>
                  <a:schemeClr val="tx1"/>
                </a:solidFill>
                <a:latin typeface="+mn-lt"/>
                <a:ea typeface="+mn-ea"/>
                <a:cs typeface="+mn-cs"/>
              </a:defRPr>
            </a:lvl5pPr>
            <a:lvl6pPr marL="856924" algn="l" defTabSz="171384" rtl="0" eaLnBrk="1" latinLnBrk="0" hangingPunct="1">
              <a:defRPr sz="700" kern="1200">
                <a:solidFill>
                  <a:schemeClr val="tx1"/>
                </a:solidFill>
                <a:latin typeface="+mn-lt"/>
                <a:ea typeface="+mn-ea"/>
                <a:cs typeface="+mn-cs"/>
              </a:defRPr>
            </a:lvl6pPr>
            <a:lvl7pPr marL="1028309" algn="l" defTabSz="171384" rtl="0" eaLnBrk="1" latinLnBrk="0" hangingPunct="1">
              <a:defRPr sz="700" kern="1200">
                <a:solidFill>
                  <a:schemeClr val="tx1"/>
                </a:solidFill>
                <a:latin typeface="+mn-lt"/>
                <a:ea typeface="+mn-ea"/>
                <a:cs typeface="+mn-cs"/>
              </a:defRPr>
            </a:lvl7pPr>
            <a:lvl8pPr marL="1199694" algn="l" defTabSz="171384" rtl="0" eaLnBrk="1" latinLnBrk="0" hangingPunct="1">
              <a:defRPr sz="700" kern="1200">
                <a:solidFill>
                  <a:schemeClr val="tx1"/>
                </a:solidFill>
                <a:latin typeface="+mn-lt"/>
                <a:ea typeface="+mn-ea"/>
                <a:cs typeface="+mn-cs"/>
              </a:defRPr>
            </a:lvl8pPr>
            <a:lvl9pPr marL="1371078" algn="l" defTabSz="171384" rtl="0" eaLnBrk="1" latinLnBrk="0" hangingPunct="1">
              <a:defRPr sz="700" kern="1200">
                <a:solidFill>
                  <a:schemeClr val="tx1"/>
                </a:solidFill>
                <a:latin typeface="+mn-lt"/>
                <a:ea typeface="+mn-ea"/>
                <a:cs typeface="+mn-cs"/>
              </a:defRPr>
            </a:lvl9pPr>
          </a:lstStyle>
          <a:p>
            <a:pPr algn="ctr"/>
            <a:r>
              <a:rPr lang="de-DE" sz="600" b="0" i="0" dirty="0">
                <a:latin typeface="Avenir LT Std 55 Roman" panose="020B0503020203020204" pitchFamily="34" charset="77"/>
              </a:rPr>
              <a:t>Introducing the M&amp;P Group</a:t>
            </a:r>
          </a:p>
        </p:txBody>
      </p:sp>
    </p:spTree>
    <p:extLst>
      <p:ext uri="{BB962C8B-B14F-4D97-AF65-F5344CB8AC3E}">
        <p14:creationId xmlns:p14="http://schemas.microsoft.com/office/powerpoint/2010/main" val="19504605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Kapitelfolie schwarz">
    <p:spTree>
      <p:nvGrpSpPr>
        <p:cNvPr id="1" name=""/>
        <p:cNvGrpSpPr/>
        <p:nvPr/>
      </p:nvGrpSpPr>
      <p:grpSpPr>
        <a:xfrm>
          <a:off x="0" y="0"/>
          <a:ext cx="0" cy="0"/>
          <a:chOff x="0" y="0"/>
          <a:chExt cx="0" cy="0"/>
        </a:xfrm>
      </p:grpSpPr>
      <p:pic>
        <p:nvPicPr>
          <p:cNvPr id="10" name="Grafik 9">
            <a:extLst>
              <a:ext uri="{FF2B5EF4-FFF2-40B4-BE49-F238E27FC236}">
                <a16:creationId xmlns:a16="http://schemas.microsoft.com/office/drawing/2014/main" id="{C93B90E4-391E-0146-B838-7A607697E4F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750" t="5282" r="2822" b="6345"/>
          <a:stretch/>
        </p:blipFill>
        <p:spPr>
          <a:xfrm>
            <a:off x="0" y="-9657"/>
            <a:ext cx="9168429" cy="5153157"/>
          </a:xfrm>
          <a:prstGeom prst="rect">
            <a:avLst/>
          </a:prstGeom>
        </p:spPr>
      </p:pic>
      <p:sp>
        <p:nvSpPr>
          <p:cNvPr id="4" name="Titel 14"/>
          <p:cNvSpPr>
            <a:spLocks noGrp="1"/>
          </p:cNvSpPr>
          <p:nvPr>
            <p:ph type="title" hasCustomPrompt="1"/>
          </p:nvPr>
        </p:nvSpPr>
        <p:spPr>
          <a:xfrm>
            <a:off x="540000" y="1903682"/>
            <a:ext cx="7437669" cy="999111"/>
          </a:xfrm>
          <a:prstGeom prst="rect">
            <a:avLst/>
          </a:prstGeom>
          <a:noFill/>
        </p:spPr>
        <p:txBody>
          <a:bodyPr lIns="0" tIns="0" rIns="0" bIns="0">
            <a:normAutofit/>
          </a:bodyPr>
          <a:lstStyle>
            <a:lvl1pPr algn="l">
              <a:lnSpc>
                <a:spcPts val="2999"/>
              </a:lnSpc>
              <a:defRPr sz="3000" b="0" i="0">
                <a:solidFill>
                  <a:schemeClr val="bg1"/>
                </a:solidFill>
                <a:latin typeface="Avenir LT Std 35 Light" panose="020B0402020203020204" pitchFamily="34" charset="77"/>
                <a:cs typeface="Avenir LT Std 35 Light" panose="020B0402020203020204" pitchFamily="34" charset="77"/>
              </a:defRPr>
            </a:lvl1pPr>
          </a:lstStyle>
          <a:p>
            <a:r>
              <a:rPr lang="de-DE" dirty="0"/>
              <a:t>Titelmasterformat</a:t>
            </a:r>
            <a:br>
              <a:rPr lang="de-DE" dirty="0"/>
            </a:br>
            <a:r>
              <a:rPr lang="de-DE" dirty="0"/>
              <a:t>durch klicken bearbeiten</a:t>
            </a:r>
          </a:p>
        </p:txBody>
      </p:sp>
      <p:sp>
        <p:nvSpPr>
          <p:cNvPr id="5" name="Rectangle 3"/>
          <p:cNvSpPr>
            <a:spLocks noGrp="1" noChangeArrowheads="1"/>
          </p:cNvSpPr>
          <p:nvPr>
            <p:ph type="subTitle" idx="1" hasCustomPrompt="1"/>
          </p:nvPr>
        </p:nvSpPr>
        <p:spPr>
          <a:xfrm>
            <a:off x="540000" y="2909217"/>
            <a:ext cx="8202721" cy="783087"/>
          </a:xfrm>
          <a:prstGeom prst="rect">
            <a:avLst/>
          </a:prstGeom>
          <a:ln>
            <a:noFill/>
          </a:ln>
        </p:spPr>
        <p:txBody>
          <a:bodyPr lIns="0" tIns="0" rIns="0" bIns="0"/>
          <a:lstStyle>
            <a:lvl1pPr marL="0" indent="0" algn="l">
              <a:buFont typeface="Wingdings" pitchFamily="2" charset="2"/>
              <a:buNone/>
              <a:defRPr sz="1500" b="0" i="0" baseline="0" smtClean="0">
                <a:solidFill>
                  <a:srgbClr val="FFFFFF"/>
                </a:solidFill>
                <a:latin typeface="Avenir LT Std 55 Roman" panose="020B0503020203020204" pitchFamily="34" charset="77"/>
                <a:cs typeface="Avenir LT Std 55 Roman" panose="020B0503020203020204" pitchFamily="34" charset="77"/>
              </a:defRPr>
            </a:lvl1pPr>
          </a:lstStyle>
          <a:p>
            <a:r>
              <a:rPr lang="de-DE" dirty="0"/>
              <a:t>Formatvorlage des Untertitelmasters</a:t>
            </a:r>
            <a:br>
              <a:rPr lang="de-DE" dirty="0"/>
            </a:br>
            <a:r>
              <a:rPr lang="de-DE" dirty="0"/>
              <a:t>durch klicken bearbeiten</a:t>
            </a:r>
          </a:p>
        </p:txBody>
      </p:sp>
      <p:sp>
        <p:nvSpPr>
          <p:cNvPr id="8" name="Foliennummernplatzhalter 5">
            <a:extLst>
              <a:ext uri="{FF2B5EF4-FFF2-40B4-BE49-F238E27FC236}">
                <a16:creationId xmlns:a16="http://schemas.microsoft.com/office/drawing/2014/main" id="{9027CE6B-AECF-4A3B-86D6-0B99F0401321}"/>
              </a:ext>
            </a:extLst>
          </p:cNvPr>
          <p:cNvSpPr>
            <a:spLocks noGrp="1"/>
          </p:cNvSpPr>
          <p:nvPr>
            <p:ph type="sldNum" sz="quarter" idx="12"/>
          </p:nvPr>
        </p:nvSpPr>
        <p:spPr>
          <a:xfrm>
            <a:off x="7828982" y="4860000"/>
            <a:ext cx="944877" cy="273844"/>
          </a:xfrm>
          <a:prstGeom prst="rect">
            <a:avLst/>
          </a:prstGeom>
        </p:spPr>
        <p:txBody>
          <a:bodyPr lIns="0" tIns="0" rIns="0" bIns="0"/>
          <a:lstStyle>
            <a:lvl1pPr algn="r">
              <a:defRPr b="0" i="0">
                <a:solidFill>
                  <a:srgbClr val="606A73"/>
                </a:solidFill>
                <a:latin typeface="Avenir LT Std 55 Roman" panose="020B0503020203020204" pitchFamily="34" charset="77"/>
              </a:defRPr>
            </a:lvl1pPr>
          </a:lstStyle>
          <a:p>
            <a:fld id="{062264FA-5897-E448-9104-19C45CE6974D}" type="slidenum">
              <a:rPr lang="de-DE" smtClean="0"/>
              <a:pPr/>
              <a:t>‹Nr.›</a:t>
            </a:fld>
            <a:endParaRPr lang="de-DE"/>
          </a:p>
        </p:txBody>
      </p:sp>
    </p:spTree>
    <p:extLst>
      <p:ext uri="{BB962C8B-B14F-4D97-AF65-F5344CB8AC3E}">
        <p14:creationId xmlns:p14="http://schemas.microsoft.com/office/powerpoint/2010/main" val="19737637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Kapitelfolie weiß">
    <p:spTree>
      <p:nvGrpSpPr>
        <p:cNvPr id="1" name=""/>
        <p:cNvGrpSpPr/>
        <p:nvPr/>
      </p:nvGrpSpPr>
      <p:grpSpPr>
        <a:xfrm>
          <a:off x="0" y="0"/>
          <a:ext cx="0" cy="0"/>
          <a:chOff x="0" y="0"/>
          <a:chExt cx="0" cy="0"/>
        </a:xfrm>
      </p:grpSpPr>
      <p:sp>
        <p:nvSpPr>
          <p:cNvPr id="4" name="Titel 14"/>
          <p:cNvSpPr>
            <a:spLocks noGrp="1"/>
          </p:cNvSpPr>
          <p:nvPr>
            <p:ph type="title" hasCustomPrompt="1"/>
          </p:nvPr>
        </p:nvSpPr>
        <p:spPr>
          <a:xfrm>
            <a:off x="540000" y="1903682"/>
            <a:ext cx="7437669" cy="999111"/>
          </a:xfrm>
          <a:prstGeom prst="rect">
            <a:avLst/>
          </a:prstGeom>
          <a:noFill/>
        </p:spPr>
        <p:txBody>
          <a:bodyPr lIns="0" tIns="0" rIns="0" bIns="0">
            <a:normAutofit/>
          </a:bodyPr>
          <a:lstStyle>
            <a:lvl1pPr algn="l">
              <a:lnSpc>
                <a:spcPts val="2999"/>
              </a:lnSpc>
              <a:defRPr sz="3000" b="1" i="0">
                <a:solidFill>
                  <a:schemeClr val="tx1"/>
                </a:solidFill>
                <a:latin typeface="Avenir LT Std 65 Medium" panose="020B0503020203020204" pitchFamily="34" charset="77"/>
                <a:cs typeface="Avenir LT Std 65 Medium" panose="020B0503020203020204" pitchFamily="34" charset="77"/>
              </a:defRPr>
            </a:lvl1pPr>
          </a:lstStyle>
          <a:p>
            <a:r>
              <a:rPr lang="de-DE" dirty="0"/>
              <a:t>TITELMASTERFORMAT</a:t>
            </a:r>
            <a:br>
              <a:rPr lang="de-DE" dirty="0"/>
            </a:br>
            <a:r>
              <a:rPr lang="de-DE" dirty="0"/>
              <a:t>DURCH KLICKEN BEARBEITEN</a:t>
            </a:r>
          </a:p>
        </p:txBody>
      </p:sp>
      <p:sp>
        <p:nvSpPr>
          <p:cNvPr id="5" name="Rectangle 3"/>
          <p:cNvSpPr>
            <a:spLocks noGrp="1" noChangeArrowheads="1"/>
          </p:cNvSpPr>
          <p:nvPr>
            <p:ph type="subTitle" idx="1" hasCustomPrompt="1"/>
          </p:nvPr>
        </p:nvSpPr>
        <p:spPr>
          <a:xfrm>
            <a:off x="540000" y="2909217"/>
            <a:ext cx="8202721" cy="783087"/>
          </a:xfrm>
          <a:prstGeom prst="rect">
            <a:avLst/>
          </a:prstGeom>
          <a:ln>
            <a:noFill/>
          </a:ln>
        </p:spPr>
        <p:txBody>
          <a:bodyPr lIns="0" tIns="0" rIns="0" bIns="0"/>
          <a:lstStyle>
            <a:lvl1pPr marL="0" indent="0" algn="l">
              <a:buFont typeface="Wingdings" pitchFamily="2" charset="2"/>
              <a:buNone/>
              <a:defRPr sz="1500" b="0" i="0" baseline="0" smtClean="0">
                <a:solidFill>
                  <a:schemeClr val="tx1"/>
                </a:solidFill>
                <a:latin typeface="Avenir LT Std 55 Roman" panose="020B0503020203020204" pitchFamily="34" charset="77"/>
                <a:cs typeface="Avenir LT Std 55 Roman" panose="020B0503020203020204" pitchFamily="34" charset="77"/>
              </a:defRPr>
            </a:lvl1pPr>
          </a:lstStyle>
          <a:p>
            <a:r>
              <a:rPr lang="de-DE" dirty="0"/>
              <a:t>Formatvorlage des Untertitelmasters</a:t>
            </a:r>
            <a:br>
              <a:rPr lang="de-DE" dirty="0"/>
            </a:br>
            <a:r>
              <a:rPr lang="de-DE" dirty="0"/>
              <a:t>durch klicken bearbeiten</a:t>
            </a:r>
          </a:p>
        </p:txBody>
      </p:sp>
      <p:sp>
        <p:nvSpPr>
          <p:cNvPr id="8" name="Foliennummernplatzhalter 5">
            <a:extLst>
              <a:ext uri="{FF2B5EF4-FFF2-40B4-BE49-F238E27FC236}">
                <a16:creationId xmlns:a16="http://schemas.microsoft.com/office/drawing/2014/main" id="{9027CE6B-AECF-4A3B-86D6-0B99F0401321}"/>
              </a:ext>
            </a:extLst>
          </p:cNvPr>
          <p:cNvSpPr>
            <a:spLocks noGrp="1"/>
          </p:cNvSpPr>
          <p:nvPr>
            <p:ph type="sldNum" sz="quarter" idx="12"/>
          </p:nvPr>
        </p:nvSpPr>
        <p:spPr>
          <a:xfrm>
            <a:off x="7828982" y="4860000"/>
            <a:ext cx="944877" cy="273844"/>
          </a:xfrm>
          <a:prstGeom prst="rect">
            <a:avLst/>
          </a:prstGeom>
        </p:spPr>
        <p:txBody>
          <a:bodyPr lIns="0" tIns="0" rIns="0" bIns="0"/>
          <a:lstStyle>
            <a:lvl1pPr algn="r">
              <a:defRPr b="0" i="0">
                <a:solidFill>
                  <a:schemeClr val="tx1"/>
                </a:solidFill>
                <a:latin typeface="Avenir LT Std 55 Roman" panose="020B0503020203020204" pitchFamily="34" charset="77"/>
              </a:defRPr>
            </a:lvl1pPr>
          </a:lstStyle>
          <a:p>
            <a:fld id="{062264FA-5897-E448-9104-19C45CE6974D}" type="slidenum">
              <a:rPr lang="de-DE" smtClean="0"/>
              <a:pPr/>
              <a:t>‹Nr.›</a:t>
            </a:fld>
            <a:endParaRPr lang="de-DE" dirty="0"/>
          </a:p>
        </p:txBody>
      </p:sp>
    </p:spTree>
    <p:extLst>
      <p:ext uri="{BB962C8B-B14F-4D97-AF65-F5344CB8AC3E}">
        <p14:creationId xmlns:p14="http://schemas.microsoft.com/office/powerpoint/2010/main" val="28305863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ndfolie schwarz">
    <p:spTree>
      <p:nvGrpSpPr>
        <p:cNvPr id="1" name=""/>
        <p:cNvGrpSpPr/>
        <p:nvPr/>
      </p:nvGrpSpPr>
      <p:grpSpPr>
        <a:xfrm>
          <a:off x="0" y="0"/>
          <a:ext cx="0" cy="0"/>
          <a:chOff x="0" y="0"/>
          <a:chExt cx="0" cy="0"/>
        </a:xfrm>
      </p:grpSpPr>
      <p:sp>
        <p:nvSpPr>
          <p:cNvPr id="9" name="Rechteck 8">
            <a:extLst>
              <a:ext uri="{FF2B5EF4-FFF2-40B4-BE49-F238E27FC236}">
                <a16:creationId xmlns:a16="http://schemas.microsoft.com/office/drawing/2014/main" id="{AFCF64E3-3CFC-FC41-8890-82C5C1CE857E}"/>
              </a:ext>
            </a:extLst>
          </p:cNvPr>
          <p:cNvSpPr/>
          <p:nvPr userDrawn="1"/>
        </p:nvSpPr>
        <p:spPr>
          <a:xfrm>
            <a:off x="-1" y="0"/>
            <a:ext cx="9144001" cy="5143500"/>
          </a:xfrm>
          <a:prstGeom prst="rect">
            <a:avLst/>
          </a:prstGeom>
          <a:solidFill>
            <a:srgbClr val="0001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7" name="Titel 2">
            <a:extLst>
              <a:ext uri="{FF2B5EF4-FFF2-40B4-BE49-F238E27FC236}">
                <a16:creationId xmlns:a16="http://schemas.microsoft.com/office/drawing/2014/main" id="{27A2428C-7E41-9B4A-AB3D-DDA77EA6D7C4}"/>
              </a:ext>
            </a:extLst>
          </p:cNvPr>
          <p:cNvSpPr>
            <a:spLocks noGrp="1"/>
          </p:cNvSpPr>
          <p:nvPr>
            <p:ph type="title" hasCustomPrompt="1"/>
          </p:nvPr>
        </p:nvSpPr>
        <p:spPr>
          <a:xfrm>
            <a:off x="540000" y="900000"/>
            <a:ext cx="2497840" cy="720000"/>
          </a:xfrm>
          <a:prstGeom prst="rect">
            <a:avLst/>
          </a:prstGeom>
        </p:spPr>
        <p:txBody>
          <a:bodyPr lIns="0" tIns="0" rIns="0" bIns="0"/>
          <a:lstStyle>
            <a:lvl1pPr algn="l">
              <a:defRPr/>
            </a:lvl1pPr>
          </a:lstStyle>
          <a:p>
            <a:pPr>
              <a:lnSpc>
                <a:spcPts val="3000"/>
              </a:lnSpc>
            </a:pPr>
            <a:r>
              <a:rPr lang="de-DE" sz="2800" b="0" dirty="0">
                <a:solidFill>
                  <a:schemeClr val="bg1"/>
                </a:solidFill>
                <a:latin typeface="Avenir LT Std 35 Light" panose="020B0402020203020204" pitchFamily="34" charset="77"/>
              </a:rPr>
              <a:t>Thank you</a:t>
            </a:r>
            <a:endParaRPr lang="de-DE" sz="900" dirty="0">
              <a:solidFill>
                <a:schemeClr val="bg1"/>
              </a:solidFill>
            </a:endParaRPr>
          </a:p>
        </p:txBody>
      </p:sp>
      <p:sp>
        <p:nvSpPr>
          <p:cNvPr id="3" name="Foliennummernplatzhalter 5"/>
          <p:cNvSpPr>
            <a:spLocks noGrp="1"/>
          </p:cNvSpPr>
          <p:nvPr>
            <p:ph type="sldNum" sz="quarter" idx="12"/>
          </p:nvPr>
        </p:nvSpPr>
        <p:spPr>
          <a:xfrm>
            <a:off x="7828982" y="4860000"/>
            <a:ext cx="944877" cy="273844"/>
          </a:xfrm>
          <a:prstGeom prst="rect">
            <a:avLst/>
          </a:prstGeom>
        </p:spPr>
        <p:txBody>
          <a:bodyPr lIns="0" tIns="0" rIns="0" bIns="0"/>
          <a:lstStyle>
            <a:lvl1pPr algn="r">
              <a:defRPr b="0" i="0">
                <a:solidFill>
                  <a:srgbClr val="606A73"/>
                </a:solidFill>
                <a:latin typeface="Avenir LT Std 55 Roman" panose="020B0503020203020204" pitchFamily="34" charset="77"/>
              </a:defRPr>
            </a:lvl1pPr>
          </a:lstStyle>
          <a:p>
            <a:fld id="{062264FA-5897-E448-9104-19C45CE6974D}" type="slidenum">
              <a:rPr lang="de-DE" smtClean="0"/>
              <a:pPr/>
              <a:t>‹Nr.›</a:t>
            </a:fld>
            <a:endParaRPr lang="de-DE"/>
          </a:p>
        </p:txBody>
      </p:sp>
      <p:sp>
        <p:nvSpPr>
          <p:cNvPr id="11" name="Textfeld 10">
            <a:extLst>
              <a:ext uri="{FF2B5EF4-FFF2-40B4-BE49-F238E27FC236}">
                <a16:creationId xmlns:a16="http://schemas.microsoft.com/office/drawing/2014/main" id="{625E501D-3255-3C4A-93E3-35D9BD18380E}"/>
              </a:ext>
            </a:extLst>
          </p:cNvPr>
          <p:cNvSpPr txBox="1"/>
          <p:nvPr userDrawn="1"/>
        </p:nvSpPr>
        <p:spPr>
          <a:xfrm>
            <a:off x="540000" y="3206379"/>
            <a:ext cx="3979596" cy="1068113"/>
          </a:xfrm>
          <a:prstGeom prst="rect">
            <a:avLst/>
          </a:prstGeom>
          <a:noFill/>
        </p:spPr>
        <p:txBody>
          <a:bodyPr wrap="square" lIns="0" tIns="0" rIns="0" bIns="0" rtlCol="0" anchor="b">
            <a:spAutoFit/>
          </a:bodyPr>
          <a:lstStyle/>
          <a:p>
            <a:pPr marL="0" indent="0">
              <a:lnSpc>
                <a:spcPts val="1200"/>
              </a:lnSpc>
              <a:spcBef>
                <a:spcPts val="0"/>
              </a:spcBef>
              <a:buNone/>
            </a:pPr>
            <a:r>
              <a:rPr lang="de-DE" sz="900" b="0" i="0" dirty="0">
                <a:solidFill>
                  <a:schemeClr val="bg1"/>
                </a:solidFill>
                <a:latin typeface="Avenir LT Std 55 Roman" panose="020B0503020203020204" pitchFamily="34" charset="77"/>
              </a:rPr>
              <a:t>M&amp;P Gruppe</a:t>
            </a:r>
          </a:p>
          <a:p>
            <a:pPr marL="0" indent="0">
              <a:lnSpc>
                <a:spcPts val="1200"/>
              </a:lnSpc>
              <a:spcBef>
                <a:spcPts val="0"/>
              </a:spcBef>
              <a:buNone/>
            </a:pPr>
            <a:r>
              <a:rPr lang="de-DE" sz="900" b="0" i="0" dirty="0" err="1">
                <a:solidFill>
                  <a:schemeClr val="bg1"/>
                </a:solidFill>
                <a:latin typeface="Avenir LT Std 55 Roman" panose="020B0503020203020204" pitchFamily="34" charset="77"/>
              </a:rPr>
              <a:t>Gablonzstraße</a:t>
            </a:r>
            <a:r>
              <a:rPr lang="de-DE" sz="900" b="0" i="0" dirty="0">
                <a:solidFill>
                  <a:schemeClr val="bg1"/>
                </a:solidFill>
                <a:latin typeface="Avenir LT Std 55 Roman" panose="020B0503020203020204" pitchFamily="34" charset="77"/>
              </a:rPr>
              <a:t> 2-4</a:t>
            </a:r>
            <a:br>
              <a:rPr lang="de-DE" sz="900" b="0" i="0" dirty="0">
                <a:solidFill>
                  <a:schemeClr val="bg1"/>
                </a:solidFill>
                <a:latin typeface="Avenir LT Std 55 Roman" panose="020B0503020203020204" pitchFamily="34" charset="77"/>
              </a:rPr>
            </a:br>
            <a:r>
              <a:rPr lang="de-DE" sz="900" b="0" i="0" dirty="0">
                <a:solidFill>
                  <a:schemeClr val="bg1"/>
                </a:solidFill>
                <a:latin typeface="Avenir LT Std 55 Roman" panose="020B0503020203020204" pitchFamily="34" charset="77"/>
              </a:rPr>
              <a:t>38114 Braunschweig</a:t>
            </a:r>
          </a:p>
          <a:p>
            <a:pPr marL="0" indent="0">
              <a:lnSpc>
                <a:spcPts val="1200"/>
              </a:lnSpc>
              <a:spcBef>
                <a:spcPts val="0"/>
              </a:spcBef>
              <a:buNone/>
            </a:pPr>
            <a:endParaRPr lang="de-DE" sz="900" b="0" i="0" dirty="0">
              <a:solidFill>
                <a:schemeClr val="bg1"/>
              </a:solidFill>
              <a:latin typeface="Avenir LT Std 55 Roman" panose="020B0503020203020204" pitchFamily="34" charset="77"/>
            </a:endParaRPr>
          </a:p>
          <a:p>
            <a:pPr marL="0" indent="0">
              <a:lnSpc>
                <a:spcPts val="1200"/>
              </a:lnSpc>
              <a:spcBef>
                <a:spcPts val="0"/>
              </a:spcBef>
              <a:buNone/>
            </a:pPr>
            <a:r>
              <a:rPr lang="de-DE" sz="900" b="0" i="0" dirty="0">
                <a:solidFill>
                  <a:schemeClr val="bg1"/>
                </a:solidFill>
                <a:latin typeface="Avenir LT Std 55 Roman" panose="020B0503020203020204" pitchFamily="34" charset="77"/>
              </a:rPr>
              <a:t>Office: +49 531 25602 0</a:t>
            </a:r>
            <a:br>
              <a:rPr lang="de-DE" sz="900" b="0" i="0" dirty="0">
                <a:solidFill>
                  <a:schemeClr val="bg1"/>
                </a:solidFill>
                <a:latin typeface="Avenir LT Std 55 Roman" panose="020B0503020203020204" pitchFamily="34" charset="77"/>
              </a:rPr>
            </a:br>
            <a:r>
              <a:rPr lang="de-DE" sz="900" b="0" i="0" dirty="0">
                <a:solidFill>
                  <a:schemeClr val="bg1"/>
                </a:solidFill>
                <a:latin typeface="Avenir LT Std 55 Roman" panose="020B0503020203020204" pitchFamily="34" charset="77"/>
              </a:rPr>
              <a:t>Mail:	 </a:t>
            </a:r>
            <a:r>
              <a:rPr lang="de-DE" sz="900" b="0" i="0" dirty="0">
                <a:solidFill>
                  <a:srgbClr val="606A73"/>
                </a:solidFill>
                <a:latin typeface="Avenir LT Std 55 Roman" panose="020B0503020203020204" pitchFamily="34" charset="77"/>
                <a:hlinkClick r:id="rId2">
                  <a:extLst>
                    <a:ext uri="{A12FA001-AC4F-418D-AE19-62706E023703}">
                      <ahyp:hlinkClr xmlns:ahyp="http://schemas.microsoft.com/office/drawing/2018/hyperlinkcolor" val="tx"/>
                    </a:ext>
                  </a:extLst>
                </a:hlinkClick>
              </a:rPr>
              <a:t>info@mp-gruppe.de</a:t>
            </a:r>
            <a:endParaRPr lang="de-DE" sz="900" b="0" i="0" dirty="0">
              <a:solidFill>
                <a:srgbClr val="606A73"/>
              </a:solidFill>
              <a:latin typeface="Avenir LT Std 55 Roman" panose="020B0503020203020204" pitchFamily="34" charset="77"/>
            </a:endParaRPr>
          </a:p>
          <a:p>
            <a:pPr marL="0" indent="0">
              <a:lnSpc>
                <a:spcPts val="1200"/>
              </a:lnSpc>
              <a:spcBef>
                <a:spcPts val="0"/>
              </a:spcBef>
              <a:buNone/>
            </a:pPr>
            <a:r>
              <a:rPr lang="de-DE" sz="900" b="0" i="0" dirty="0">
                <a:solidFill>
                  <a:schemeClr val="bg1"/>
                </a:solidFill>
                <a:latin typeface="Avenir LT Std 55 Roman" panose="020B0503020203020204" pitchFamily="34" charset="77"/>
              </a:rPr>
              <a:t>Web:	 </a:t>
            </a:r>
            <a:r>
              <a:rPr lang="de-DE" sz="900" b="0" i="0" dirty="0">
                <a:solidFill>
                  <a:srgbClr val="606A73"/>
                </a:solidFill>
                <a:latin typeface="Avenir LT Std 55 Roman" panose="020B0503020203020204" pitchFamily="34" charset="77"/>
                <a:hlinkClick r:id="rId3">
                  <a:extLst>
                    <a:ext uri="{A12FA001-AC4F-418D-AE19-62706E023703}">
                      <ahyp:hlinkClr xmlns:ahyp="http://schemas.microsoft.com/office/drawing/2018/hyperlinkcolor" val="tx"/>
                    </a:ext>
                  </a:extLst>
                </a:hlinkClick>
              </a:rPr>
              <a:t>www.mp-gruppe.de</a:t>
            </a:r>
            <a:endParaRPr lang="sv-SE" sz="900" b="0" i="0" dirty="0">
              <a:solidFill>
                <a:srgbClr val="606A73"/>
              </a:solidFill>
              <a:latin typeface="Avenir LT Std 55 Roman" panose="020B0503020203020204" pitchFamily="34" charset="77"/>
            </a:endParaRPr>
          </a:p>
        </p:txBody>
      </p:sp>
      <p:sp>
        <p:nvSpPr>
          <p:cNvPr id="12" name="Fußzeilenplatzhalter 6">
            <a:extLst>
              <a:ext uri="{FF2B5EF4-FFF2-40B4-BE49-F238E27FC236}">
                <a16:creationId xmlns:a16="http://schemas.microsoft.com/office/drawing/2014/main" id="{6E41B46E-3F1E-8B4F-9D84-B7C79FFCC802}"/>
              </a:ext>
            </a:extLst>
          </p:cNvPr>
          <p:cNvSpPr txBox="1">
            <a:spLocks/>
          </p:cNvSpPr>
          <p:nvPr userDrawn="1"/>
        </p:nvSpPr>
        <p:spPr>
          <a:xfrm>
            <a:off x="540000" y="177666"/>
            <a:ext cx="1154483" cy="184666"/>
          </a:xfrm>
          <a:prstGeom prst="rect">
            <a:avLst/>
          </a:prstGeom>
          <a:solidFill>
            <a:srgbClr val="606A73"/>
          </a:solidFill>
        </p:spPr>
        <p:txBody>
          <a:bodyPr wrap="none" anchor="ctr">
            <a:spAutoFit/>
          </a:bodyPr>
          <a:lstStyle>
            <a:defPPr>
              <a:defRPr lang="de-DE"/>
            </a:defPPr>
            <a:lvl1pPr marL="0" algn="l" defTabSz="171384" rtl="0" eaLnBrk="1" latinLnBrk="0" hangingPunct="1">
              <a:defRPr sz="700" kern="1200">
                <a:solidFill>
                  <a:schemeClr val="tx1"/>
                </a:solidFill>
                <a:latin typeface="+mn-lt"/>
                <a:ea typeface="+mn-ea"/>
                <a:cs typeface="+mn-cs"/>
              </a:defRPr>
            </a:lvl1pPr>
            <a:lvl2pPr marL="171384" algn="l" defTabSz="171384" rtl="0" eaLnBrk="1" latinLnBrk="0" hangingPunct="1">
              <a:defRPr sz="700" kern="1200">
                <a:solidFill>
                  <a:schemeClr val="tx1"/>
                </a:solidFill>
                <a:latin typeface="+mn-lt"/>
                <a:ea typeface="+mn-ea"/>
                <a:cs typeface="+mn-cs"/>
              </a:defRPr>
            </a:lvl2pPr>
            <a:lvl3pPr marL="342770" algn="l" defTabSz="171384" rtl="0" eaLnBrk="1" latinLnBrk="0" hangingPunct="1">
              <a:defRPr sz="700" kern="1200">
                <a:solidFill>
                  <a:schemeClr val="tx1"/>
                </a:solidFill>
                <a:latin typeface="+mn-lt"/>
                <a:ea typeface="+mn-ea"/>
                <a:cs typeface="+mn-cs"/>
              </a:defRPr>
            </a:lvl3pPr>
            <a:lvl4pPr marL="514154" algn="l" defTabSz="171384" rtl="0" eaLnBrk="1" latinLnBrk="0" hangingPunct="1">
              <a:defRPr sz="700" kern="1200">
                <a:solidFill>
                  <a:schemeClr val="tx1"/>
                </a:solidFill>
                <a:latin typeface="+mn-lt"/>
                <a:ea typeface="+mn-ea"/>
                <a:cs typeface="+mn-cs"/>
              </a:defRPr>
            </a:lvl4pPr>
            <a:lvl5pPr marL="685539" algn="l" defTabSz="171384" rtl="0" eaLnBrk="1" latinLnBrk="0" hangingPunct="1">
              <a:defRPr sz="700" kern="1200">
                <a:solidFill>
                  <a:schemeClr val="tx1"/>
                </a:solidFill>
                <a:latin typeface="+mn-lt"/>
                <a:ea typeface="+mn-ea"/>
                <a:cs typeface="+mn-cs"/>
              </a:defRPr>
            </a:lvl5pPr>
            <a:lvl6pPr marL="856924" algn="l" defTabSz="171384" rtl="0" eaLnBrk="1" latinLnBrk="0" hangingPunct="1">
              <a:defRPr sz="700" kern="1200">
                <a:solidFill>
                  <a:schemeClr val="tx1"/>
                </a:solidFill>
                <a:latin typeface="+mn-lt"/>
                <a:ea typeface="+mn-ea"/>
                <a:cs typeface="+mn-cs"/>
              </a:defRPr>
            </a:lvl6pPr>
            <a:lvl7pPr marL="1028309" algn="l" defTabSz="171384" rtl="0" eaLnBrk="1" latinLnBrk="0" hangingPunct="1">
              <a:defRPr sz="700" kern="1200">
                <a:solidFill>
                  <a:schemeClr val="tx1"/>
                </a:solidFill>
                <a:latin typeface="+mn-lt"/>
                <a:ea typeface="+mn-ea"/>
                <a:cs typeface="+mn-cs"/>
              </a:defRPr>
            </a:lvl7pPr>
            <a:lvl8pPr marL="1199694" algn="l" defTabSz="171384" rtl="0" eaLnBrk="1" latinLnBrk="0" hangingPunct="1">
              <a:defRPr sz="700" kern="1200">
                <a:solidFill>
                  <a:schemeClr val="tx1"/>
                </a:solidFill>
                <a:latin typeface="+mn-lt"/>
                <a:ea typeface="+mn-ea"/>
                <a:cs typeface="+mn-cs"/>
              </a:defRPr>
            </a:lvl8pPr>
            <a:lvl9pPr marL="1371078" algn="l" defTabSz="171384" rtl="0" eaLnBrk="1" latinLnBrk="0" hangingPunct="1">
              <a:defRPr sz="700" kern="1200">
                <a:solidFill>
                  <a:schemeClr val="tx1"/>
                </a:solidFill>
                <a:latin typeface="+mn-lt"/>
                <a:ea typeface="+mn-ea"/>
                <a:cs typeface="+mn-cs"/>
              </a:defRPr>
            </a:lvl9pPr>
          </a:lstStyle>
          <a:p>
            <a:pPr algn="ctr"/>
            <a:r>
              <a:rPr lang="de-DE" sz="600" b="0" i="0" dirty="0">
                <a:latin typeface="Avenir LT Std 55 Roman" panose="020B0503020203020204" pitchFamily="34" charset="77"/>
              </a:rPr>
              <a:t>Introducing the M&amp;P Group</a:t>
            </a:r>
          </a:p>
        </p:txBody>
      </p:sp>
      <p:sp>
        <p:nvSpPr>
          <p:cNvPr id="2" name="Rechteck 1">
            <a:extLst>
              <a:ext uri="{FF2B5EF4-FFF2-40B4-BE49-F238E27FC236}">
                <a16:creationId xmlns:a16="http://schemas.microsoft.com/office/drawing/2014/main" id="{DDD133AB-4C97-5845-FCA4-9063D340CCC9}"/>
              </a:ext>
            </a:extLst>
          </p:cNvPr>
          <p:cNvSpPr>
            <a:spLocks noChangeArrowheads="1"/>
          </p:cNvSpPr>
          <p:nvPr userDrawn="1"/>
        </p:nvSpPr>
        <p:spPr bwMode="auto">
          <a:xfrm>
            <a:off x="1630604" y="4458296"/>
            <a:ext cx="7293875"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90000">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defRPr/>
            </a:pPr>
            <a:r>
              <a:rPr lang="de-DE" altLang="de-DE" sz="700" b="0" i="0" dirty="0">
                <a:solidFill>
                  <a:srgbClr val="606A73"/>
                </a:solidFill>
                <a:latin typeface="Avenir LT Std 55 Roman" panose="020B0503020203020204" pitchFamily="34" charset="77"/>
              </a:rPr>
              <a:t>All contents shown are protected by copyright. All rights reserved by M&amp;P Group, Gablonzstraße 2-4, 38114 Braunschweig.</a:t>
            </a:r>
            <a:br>
              <a:rPr lang="de-DE" altLang="de-DE" sz="700" b="0" i="0" dirty="0">
                <a:solidFill>
                  <a:srgbClr val="606A73"/>
                </a:solidFill>
                <a:latin typeface="Avenir LT Std 55 Roman" panose="020B0503020203020204" pitchFamily="34" charset="77"/>
              </a:rPr>
            </a:br>
            <a:r>
              <a:rPr lang="de-DE" altLang="de-DE" sz="700" b="0" i="0" dirty="0">
                <a:solidFill>
                  <a:srgbClr val="606A73"/>
                </a:solidFill>
                <a:latin typeface="Avenir LT Std 55 Roman" panose="020B0503020203020204" pitchFamily="34" charset="77"/>
              </a:rPr>
              <a:t>Distribution, reproduction or presentation, in whole or in part, is only permitted with the express written consent of the copyright holder.</a:t>
            </a:r>
          </a:p>
        </p:txBody>
      </p:sp>
      <p:sp>
        <p:nvSpPr>
          <p:cNvPr id="4" name="Textfeld 3">
            <a:extLst>
              <a:ext uri="{FF2B5EF4-FFF2-40B4-BE49-F238E27FC236}">
                <a16:creationId xmlns:a16="http://schemas.microsoft.com/office/drawing/2014/main" id="{979E19DA-8E3E-224B-E031-1ACE1FC7C0E6}"/>
              </a:ext>
            </a:extLst>
          </p:cNvPr>
          <p:cNvSpPr txBox="1"/>
          <p:nvPr userDrawn="1"/>
        </p:nvSpPr>
        <p:spPr>
          <a:xfrm>
            <a:off x="539999" y="4458296"/>
            <a:ext cx="1027543" cy="200055"/>
          </a:xfrm>
          <a:prstGeom prst="rect">
            <a:avLst/>
          </a:prstGeom>
          <a:noFill/>
        </p:spPr>
        <p:txBody>
          <a:bodyPr wrap="square" lIns="0">
            <a:spAutoFit/>
          </a:bodyPr>
          <a:lstStyle/>
          <a:p>
            <a:r>
              <a:rPr lang="de-DE" altLang="de-DE" sz="700" b="0" i="0" dirty="0">
                <a:solidFill>
                  <a:srgbClr val="606A73"/>
                </a:solidFill>
                <a:latin typeface="Avenir LT Std 55 Roman" panose="020B0503020203020204" pitchFamily="34" charset="77"/>
              </a:rPr>
              <a:t>© 2024 M&amp;P Group</a:t>
            </a:r>
            <a:endParaRPr lang="de-DE"/>
          </a:p>
        </p:txBody>
      </p:sp>
    </p:spTree>
    <p:extLst>
      <p:ext uri="{BB962C8B-B14F-4D97-AF65-F5344CB8AC3E}">
        <p14:creationId xmlns:p14="http://schemas.microsoft.com/office/powerpoint/2010/main" val="30693941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Endfolie weiß">
    <p:spTree>
      <p:nvGrpSpPr>
        <p:cNvPr id="1" name=""/>
        <p:cNvGrpSpPr/>
        <p:nvPr/>
      </p:nvGrpSpPr>
      <p:grpSpPr>
        <a:xfrm>
          <a:off x="0" y="0"/>
          <a:ext cx="0" cy="0"/>
          <a:chOff x="0" y="0"/>
          <a:chExt cx="0" cy="0"/>
        </a:xfrm>
      </p:grpSpPr>
      <p:sp>
        <p:nvSpPr>
          <p:cNvPr id="3" name="Foliennummernplatzhalter 5"/>
          <p:cNvSpPr>
            <a:spLocks noGrp="1"/>
          </p:cNvSpPr>
          <p:nvPr>
            <p:ph type="sldNum" sz="quarter" idx="12"/>
          </p:nvPr>
        </p:nvSpPr>
        <p:spPr>
          <a:xfrm>
            <a:off x="7828982" y="4860000"/>
            <a:ext cx="944877" cy="273844"/>
          </a:xfrm>
          <a:prstGeom prst="rect">
            <a:avLst/>
          </a:prstGeom>
        </p:spPr>
        <p:txBody>
          <a:bodyPr lIns="0" tIns="0" rIns="0" bIns="0"/>
          <a:lstStyle>
            <a:lvl1pPr algn="r">
              <a:defRPr b="0" i="0">
                <a:latin typeface="Avenir LT Std 55 Roman" panose="020B0503020203020204" pitchFamily="34" charset="77"/>
              </a:defRPr>
            </a:lvl1pPr>
          </a:lstStyle>
          <a:p>
            <a:fld id="{062264FA-5897-E448-9104-19C45CE6974D}" type="slidenum">
              <a:rPr lang="de-DE" smtClean="0"/>
              <a:pPr/>
              <a:t>‹Nr.›</a:t>
            </a:fld>
            <a:endParaRPr lang="de-DE"/>
          </a:p>
        </p:txBody>
      </p:sp>
      <p:sp>
        <p:nvSpPr>
          <p:cNvPr id="16" name="Rechteck 15">
            <a:extLst>
              <a:ext uri="{FF2B5EF4-FFF2-40B4-BE49-F238E27FC236}">
                <a16:creationId xmlns:a16="http://schemas.microsoft.com/office/drawing/2014/main" id="{5614677C-4BDD-4208-8FC2-73C498E8263A}"/>
              </a:ext>
            </a:extLst>
          </p:cNvPr>
          <p:cNvSpPr>
            <a:spLocks noChangeArrowheads="1"/>
          </p:cNvSpPr>
          <p:nvPr userDrawn="1"/>
        </p:nvSpPr>
        <p:spPr bwMode="auto">
          <a:xfrm>
            <a:off x="540000" y="1633538"/>
            <a:ext cx="1575260" cy="3808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rIns="90000">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algn="l" eaLnBrk="1" hangingPunct="1">
              <a:defRPr/>
            </a:pPr>
            <a:r>
              <a:rPr lang="de-DE" altLang="de-DE" sz="1875" b="1" i="0" dirty="0">
                <a:latin typeface="Avenir LT Std 65 Medium" panose="020B0503020203020204" pitchFamily="34" charset="77"/>
              </a:rPr>
              <a:t>THANK YOU.</a:t>
            </a:r>
          </a:p>
        </p:txBody>
      </p:sp>
      <p:sp>
        <p:nvSpPr>
          <p:cNvPr id="6" name="Textfeld 5">
            <a:extLst>
              <a:ext uri="{FF2B5EF4-FFF2-40B4-BE49-F238E27FC236}">
                <a16:creationId xmlns:a16="http://schemas.microsoft.com/office/drawing/2014/main" id="{E4D61674-D9E0-9A47-9F37-AEF19FD3DB79}"/>
              </a:ext>
            </a:extLst>
          </p:cNvPr>
          <p:cNvSpPr txBox="1"/>
          <p:nvPr userDrawn="1"/>
        </p:nvSpPr>
        <p:spPr>
          <a:xfrm>
            <a:off x="540000" y="3206379"/>
            <a:ext cx="3979596" cy="1068113"/>
          </a:xfrm>
          <a:prstGeom prst="rect">
            <a:avLst/>
          </a:prstGeom>
          <a:noFill/>
        </p:spPr>
        <p:txBody>
          <a:bodyPr wrap="square" lIns="0" tIns="0" rIns="0" bIns="0" rtlCol="0" anchor="b">
            <a:spAutoFit/>
          </a:bodyPr>
          <a:lstStyle/>
          <a:p>
            <a:pPr marL="0" indent="0">
              <a:lnSpc>
                <a:spcPts val="1200"/>
              </a:lnSpc>
              <a:spcBef>
                <a:spcPts val="0"/>
              </a:spcBef>
              <a:buNone/>
            </a:pPr>
            <a:r>
              <a:rPr lang="de-DE" sz="900" b="0" i="0" dirty="0">
                <a:solidFill>
                  <a:schemeClr val="tx1"/>
                </a:solidFill>
                <a:latin typeface="Avenir LT Std 55 Roman" panose="020B0503020203020204" pitchFamily="34" charset="77"/>
              </a:rPr>
              <a:t>M&amp;P Gruppe</a:t>
            </a:r>
          </a:p>
          <a:p>
            <a:pPr marL="0" indent="0">
              <a:lnSpc>
                <a:spcPts val="1200"/>
              </a:lnSpc>
              <a:spcBef>
                <a:spcPts val="0"/>
              </a:spcBef>
              <a:buNone/>
            </a:pPr>
            <a:r>
              <a:rPr lang="de-DE" sz="900" b="0" i="0" dirty="0" err="1">
                <a:solidFill>
                  <a:schemeClr val="tx1"/>
                </a:solidFill>
                <a:latin typeface="Avenir LT Std 55 Roman" panose="020B0503020203020204" pitchFamily="34" charset="77"/>
              </a:rPr>
              <a:t>Gablonzstraße</a:t>
            </a:r>
            <a:r>
              <a:rPr lang="de-DE" sz="900" b="0" i="0" dirty="0">
                <a:solidFill>
                  <a:schemeClr val="tx1"/>
                </a:solidFill>
                <a:latin typeface="Avenir LT Std 55 Roman" panose="020B0503020203020204" pitchFamily="34" charset="77"/>
              </a:rPr>
              <a:t> 2-4</a:t>
            </a:r>
            <a:br>
              <a:rPr lang="de-DE" sz="900" b="0" i="0" dirty="0">
                <a:solidFill>
                  <a:schemeClr val="tx1"/>
                </a:solidFill>
                <a:latin typeface="Avenir LT Std 55 Roman" panose="020B0503020203020204" pitchFamily="34" charset="77"/>
              </a:rPr>
            </a:br>
            <a:r>
              <a:rPr lang="de-DE" sz="900" b="0" i="0" dirty="0">
                <a:solidFill>
                  <a:schemeClr val="tx1"/>
                </a:solidFill>
                <a:latin typeface="Avenir LT Std 55 Roman" panose="020B0503020203020204" pitchFamily="34" charset="77"/>
              </a:rPr>
              <a:t>38114 Braunschweig</a:t>
            </a:r>
          </a:p>
          <a:p>
            <a:pPr marL="0" indent="0">
              <a:lnSpc>
                <a:spcPts val="1200"/>
              </a:lnSpc>
              <a:spcBef>
                <a:spcPts val="0"/>
              </a:spcBef>
              <a:buNone/>
            </a:pPr>
            <a:endParaRPr lang="de-DE" sz="900" b="0" i="0" dirty="0">
              <a:solidFill>
                <a:schemeClr val="tx1"/>
              </a:solidFill>
              <a:latin typeface="Avenir LT Std 55 Roman" panose="020B0503020203020204" pitchFamily="34" charset="77"/>
            </a:endParaRPr>
          </a:p>
          <a:p>
            <a:pPr marL="0" indent="0">
              <a:lnSpc>
                <a:spcPts val="1200"/>
              </a:lnSpc>
              <a:spcBef>
                <a:spcPts val="0"/>
              </a:spcBef>
              <a:buNone/>
            </a:pPr>
            <a:r>
              <a:rPr lang="de-DE" sz="900" b="0" i="0" dirty="0">
                <a:solidFill>
                  <a:schemeClr val="tx1"/>
                </a:solidFill>
                <a:latin typeface="Avenir LT Std 55 Roman" panose="020B0503020203020204" pitchFamily="34" charset="77"/>
              </a:rPr>
              <a:t>Office: +49 531 25602 0</a:t>
            </a:r>
            <a:br>
              <a:rPr lang="de-DE" sz="900" b="0" i="0" dirty="0">
                <a:solidFill>
                  <a:schemeClr val="bg1"/>
                </a:solidFill>
                <a:latin typeface="Avenir LT Std 55 Roman" panose="020B0503020203020204" pitchFamily="34" charset="77"/>
              </a:rPr>
            </a:br>
            <a:r>
              <a:rPr lang="de-DE" sz="900" b="0" i="0" dirty="0">
                <a:solidFill>
                  <a:schemeClr val="tx1"/>
                </a:solidFill>
                <a:latin typeface="Avenir LT Std 55 Roman" panose="020B0503020203020204" pitchFamily="34" charset="77"/>
              </a:rPr>
              <a:t>Mail:</a:t>
            </a:r>
            <a:r>
              <a:rPr lang="de-DE" sz="900" b="0" i="0" dirty="0">
                <a:solidFill>
                  <a:schemeClr val="bg1"/>
                </a:solidFill>
                <a:latin typeface="Avenir LT Std 55 Roman" panose="020B0503020203020204" pitchFamily="34" charset="77"/>
              </a:rPr>
              <a:t>	 </a:t>
            </a:r>
            <a:r>
              <a:rPr lang="de-DE" sz="900" b="0" i="0" dirty="0">
                <a:solidFill>
                  <a:srgbClr val="606A73"/>
                </a:solidFill>
                <a:latin typeface="Avenir LT Std 55 Roman" panose="020B0503020203020204" pitchFamily="34" charset="77"/>
                <a:hlinkClick r:id="rId2">
                  <a:extLst>
                    <a:ext uri="{A12FA001-AC4F-418D-AE19-62706E023703}">
                      <ahyp:hlinkClr xmlns:ahyp="http://schemas.microsoft.com/office/drawing/2018/hyperlinkcolor" val="tx"/>
                    </a:ext>
                  </a:extLst>
                </a:hlinkClick>
              </a:rPr>
              <a:t>info@mp-gruppe.de</a:t>
            </a:r>
            <a:endParaRPr lang="de-DE" sz="900" b="0" i="0" dirty="0">
              <a:solidFill>
                <a:srgbClr val="606A73"/>
              </a:solidFill>
              <a:latin typeface="Avenir LT Std 55 Roman" panose="020B0503020203020204" pitchFamily="34" charset="77"/>
            </a:endParaRPr>
          </a:p>
          <a:p>
            <a:pPr marL="0" indent="0">
              <a:lnSpc>
                <a:spcPts val="1200"/>
              </a:lnSpc>
              <a:spcBef>
                <a:spcPts val="0"/>
              </a:spcBef>
              <a:buNone/>
            </a:pPr>
            <a:r>
              <a:rPr lang="de-DE" sz="900" b="0" i="0" dirty="0">
                <a:solidFill>
                  <a:schemeClr val="tx1"/>
                </a:solidFill>
                <a:latin typeface="Avenir LT Std 55 Roman" panose="020B0503020203020204" pitchFamily="34" charset="77"/>
              </a:rPr>
              <a:t>Web:</a:t>
            </a:r>
            <a:r>
              <a:rPr lang="de-DE" sz="900" b="0" i="0" dirty="0">
                <a:solidFill>
                  <a:schemeClr val="bg1"/>
                </a:solidFill>
                <a:latin typeface="Avenir LT Std 55 Roman" panose="020B0503020203020204" pitchFamily="34" charset="77"/>
              </a:rPr>
              <a:t>	 </a:t>
            </a:r>
            <a:r>
              <a:rPr lang="de-DE" sz="900" b="0" i="0" dirty="0">
                <a:solidFill>
                  <a:srgbClr val="606A73"/>
                </a:solidFill>
                <a:latin typeface="Avenir LT Std 55 Roman" panose="020B0503020203020204" pitchFamily="34" charset="77"/>
                <a:hlinkClick r:id="rId3">
                  <a:extLst>
                    <a:ext uri="{A12FA001-AC4F-418D-AE19-62706E023703}">
                      <ahyp:hlinkClr xmlns:ahyp="http://schemas.microsoft.com/office/drawing/2018/hyperlinkcolor" val="tx"/>
                    </a:ext>
                  </a:extLst>
                </a:hlinkClick>
              </a:rPr>
              <a:t>www.mp-gruppe.de</a:t>
            </a:r>
            <a:endParaRPr lang="sv-SE" sz="900" b="0" i="0" dirty="0">
              <a:solidFill>
                <a:srgbClr val="606A73"/>
              </a:solidFill>
              <a:latin typeface="Avenir LT Std 55 Roman" panose="020B0503020203020204" pitchFamily="34" charset="77"/>
            </a:endParaRPr>
          </a:p>
        </p:txBody>
      </p:sp>
      <p:sp>
        <p:nvSpPr>
          <p:cNvPr id="2" name="Rechteck 1">
            <a:extLst>
              <a:ext uri="{FF2B5EF4-FFF2-40B4-BE49-F238E27FC236}">
                <a16:creationId xmlns:a16="http://schemas.microsoft.com/office/drawing/2014/main" id="{D327364F-953A-A0C5-0B76-3BFB700ACBB1}"/>
              </a:ext>
            </a:extLst>
          </p:cNvPr>
          <p:cNvSpPr>
            <a:spLocks noChangeArrowheads="1"/>
          </p:cNvSpPr>
          <p:nvPr userDrawn="1"/>
        </p:nvSpPr>
        <p:spPr bwMode="auto">
          <a:xfrm>
            <a:off x="1630604" y="4458296"/>
            <a:ext cx="7293875"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90000">
            <a:spAutoFit/>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defRPr/>
            </a:pPr>
            <a:r>
              <a:rPr lang="de-DE" altLang="de-DE" sz="700" b="0" i="0" dirty="0">
                <a:solidFill>
                  <a:srgbClr val="606A73"/>
                </a:solidFill>
                <a:latin typeface="Avenir LT Std 55 Roman" panose="020B0503020203020204" pitchFamily="34" charset="77"/>
              </a:rPr>
              <a:t>All contents shown are protected by copyright. All rights reserved by M&amp;P Group, Gablonzstraße 2-4, 38114 Braunschweig.</a:t>
            </a:r>
            <a:br>
              <a:rPr lang="de-DE" altLang="de-DE" sz="700" b="0" i="0" dirty="0">
                <a:solidFill>
                  <a:srgbClr val="606A73"/>
                </a:solidFill>
                <a:latin typeface="Avenir LT Std 55 Roman" panose="020B0503020203020204" pitchFamily="34" charset="77"/>
              </a:rPr>
            </a:br>
            <a:r>
              <a:rPr lang="de-DE" altLang="de-DE" sz="700" b="0" i="0" dirty="0">
                <a:solidFill>
                  <a:srgbClr val="606A73"/>
                </a:solidFill>
                <a:latin typeface="Avenir LT Std 55 Roman" panose="020B0503020203020204" pitchFamily="34" charset="77"/>
              </a:rPr>
              <a:t>Distribution, reproduction or presentation, in whole or in part, is only permitted with the express written consent of the copyright holder.</a:t>
            </a:r>
          </a:p>
        </p:txBody>
      </p:sp>
      <p:sp>
        <p:nvSpPr>
          <p:cNvPr id="4" name="Textfeld 3">
            <a:extLst>
              <a:ext uri="{FF2B5EF4-FFF2-40B4-BE49-F238E27FC236}">
                <a16:creationId xmlns:a16="http://schemas.microsoft.com/office/drawing/2014/main" id="{6B9875D1-416C-B3D0-CAC9-9F0F117B2FA3}"/>
              </a:ext>
            </a:extLst>
          </p:cNvPr>
          <p:cNvSpPr txBox="1"/>
          <p:nvPr userDrawn="1"/>
        </p:nvSpPr>
        <p:spPr>
          <a:xfrm>
            <a:off x="539999" y="4458296"/>
            <a:ext cx="1027543" cy="200055"/>
          </a:xfrm>
          <a:prstGeom prst="rect">
            <a:avLst/>
          </a:prstGeom>
          <a:noFill/>
        </p:spPr>
        <p:txBody>
          <a:bodyPr wrap="square" lIns="0">
            <a:spAutoFit/>
          </a:bodyPr>
          <a:lstStyle/>
          <a:p>
            <a:r>
              <a:rPr lang="de-DE" altLang="de-DE" sz="700" b="0" i="0" dirty="0">
                <a:solidFill>
                  <a:srgbClr val="606A73"/>
                </a:solidFill>
                <a:latin typeface="Avenir LT Std 55 Roman" panose="020B0503020203020204" pitchFamily="34" charset="77"/>
              </a:rPr>
              <a:t>© 2024 M&amp;P Group</a:t>
            </a:r>
            <a:endParaRPr lang="de-DE"/>
          </a:p>
        </p:txBody>
      </p:sp>
    </p:spTree>
    <p:extLst>
      <p:ext uri="{BB962C8B-B14F-4D97-AF65-F5344CB8AC3E}">
        <p14:creationId xmlns:p14="http://schemas.microsoft.com/office/powerpoint/2010/main" val="378919334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5622253"/>
      </p:ext>
    </p:extLst>
  </p:cSld>
  <p:clrMap bg1="lt1" tx1="dk1" bg2="lt2" tx2="dk2" accent1="accent1" accent2="accent2" accent3="accent3" accent4="accent4" accent5="accent5" accent6="accent6" hlink="hlink" folHlink="folHlink"/>
  <p:sldLayoutIdLst>
    <p:sldLayoutId id="2147483649" r:id="rId1"/>
    <p:sldLayoutId id="2147483665" r:id="rId2"/>
    <p:sldLayoutId id="2147483662" r:id="rId3"/>
    <p:sldLayoutId id="2147483674" r:id="rId4"/>
    <p:sldLayoutId id="2147483668" r:id="rId5"/>
    <p:sldLayoutId id="2147483670" r:id="rId6"/>
  </p:sldLayoutIdLst>
  <p:hf hdr="0"/>
  <p:txStyles>
    <p:titleStyle>
      <a:lvl1pPr algn="ctr" defTabSz="171384" rtl="0" eaLnBrk="1" latinLnBrk="0" hangingPunct="1">
        <a:spcBef>
          <a:spcPct val="0"/>
        </a:spcBef>
        <a:buNone/>
        <a:defRPr sz="1600" kern="1200">
          <a:solidFill>
            <a:schemeClr val="tx1"/>
          </a:solidFill>
          <a:latin typeface="+mj-lt"/>
          <a:ea typeface="+mj-ea"/>
          <a:cs typeface="+mj-cs"/>
        </a:defRPr>
      </a:lvl1pPr>
    </p:titleStyle>
    <p:bodyStyle>
      <a:lvl1pPr marL="128538" indent="-128538" algn="l" defTabSz="171384" rtl="0" eaLnBrk="1" latinLnBrk="0" hangingPunct="1">
        <a:spcBef>
          <a:spcPct val="20000"/>
        </a:spcBef>
        <a:buFont typeface="Arial"/>
        <a:buChar char="•"/>
        <a:defRPr sz="1200" kern="1200">
          <a:solidFill>
            <a:schemeClr val="tx1"/>
          </a:solidFill>
          <a:latin typeface="+mn-lt"/>
          <a:ea typeface="+mn-ea"/>
          <a:cs typeface="+mn-cs"/>
        </a:defRPr>
      </a:lvl1pPr>
      <a:lvl2pPr marL="278501" indent="-107116" algn="l" defTabSz="171384" rtl="0" eaLnBrk="1" latinLnBrk="0" hangingPunct="1">
        <a:spcBef>
          <a:spcPct val="20000"/>
        </a:spcBef>
        <a:buFont typeface="Arial"/>
        <a:buChar char="–"/>
        <a:defRPr sz="1000" kern="1200">
          <a:solidFill>
            <a:schemeClr val="tx1"/>
          </a:solidFill>
          <a:latin typeface="+mn-lt"/>
          <a:ea typeface="+mn-ea"/>
          <a:cs typeface="+mn-cs"/>
        </a:defRPr>
      </a:lvl2pPr>
      <a:lvl3pPr marL="428462" indent="-85692" algn="l" defTabSz="171384" rtl="0" eaLnBrk="1" latinLnBrk="0" hangingPunct="1">
        <a:spcBef>
          <a:spcPct val="20000"/>
        </a:spcBef>
        <a:buFont typeface="Arial"/>
        <a:buChar char="•"/>
        <a:defRPr sz="900" kern="1200">
          <a:solidFill>
            <a:schemeClr val="tx1"/>
          </a:solidFill>
          <a:latin typeface="+mn-lt"/>
          <a:ea typeface="+mn-ea"/>
          <a:cs typeface="+mn-cs"/>
        </a:defRPr>
      </a:lvl3pPr>
      <a:lvl4pPr marL="599847" indent="-85692" algn="l" defTabSz="171384" rtl="0" eaLnBrk="1" latinLnBrk="0" hangingPunct="1">
        <a:spcBef>
          <a:spcPct val="20000"/>
        </a:spcBef>
        <a:buFont typeface="Arial"/>
        <a:buChar char="–"/>
        <a:defRPr sz="700" kern="1200">
          <a:solidFill>
            <a:schemeClr val="tx1"/>
          </a:solidFill>
          <a:latin typeface="+mn-lt"/>
          <a:ea typeface="+mn-ea"/>
          <a:cs typeface="+mn-cs"/>
        </a:defRPr>
      </a:lvl4pPr>
      <a:lvl5pPr marL="771232" indent="-85692" algn="l" defTabSz="171384" rtl="0" eaLnBrk="1" latinLnBrk="0" hangingPunct="1">
        <a:spcBef>
          <a:spcPct val="20000"/>
        </a:spcBef>
        <a:buFont typeface="Arial"/>
        <a:buChar char="»"/>
        <a:defRPr sz="700" kern="1200">
          <a:solidFill>
            <a:schemeClr val="tx1"/>
          </a:solidFill>
          <a:latin typeface="+mn-lt"/>
          <a:ea typeface="+mn-ea"/>
          <a:cs typeface="+mn-cs"/>
        </a:defRPr>
      </a:lvl5pPr>
      <a:lvl6pPr marL="942617" indent="-85692" algn="l" defTabSz="171384" rtl="0" eaLnBrk="1" latinLnBrk="0" hangingPunct="1">
        <a:spcBef>
          <a:spcPct val="20000"/>
        </a:spcBef>
        <a:buFont typeface="Arial"/>
        <a:buChar char="•"/>
        <a:defRPr sz="700" kern="1200">
          <a:solidFill>
            <a:schemeClr val="tx1"/>
          </a:solidFill>
          <a:latin typeface="+mn-lt"/>
          <a:ea typeface="+mn-ea"/>
          <a:cs typeface="+mn-cs"/>
        </a:defRPr>
      </a:lvl6pPr>
      <a:lvl7pPr marL="1114001" indent="-85692" algn="l" defTabSz="171384" rtl="0" eaLnBrk="1" latinLnBrk="0" hangingPunct="1">
        <a:spcBef>
          <a:spcPct val="20000"/>
        </a:spcBef>
        <a:buFont typeface="Arial"/>
        <a:buChar char="•"/>
        <a:defRPr sz="700" kern="1200">
          <a:solidFill>
            <a:schemeClr val="tx1"/>
          </a:solidFill>
          <a:latin typeface="+mn-lt"/>
          <a:ea typeface="+mn-ea"/>
          <a:cs typeface="+mn-cs"/>
        </a:defRPr>
      </a:lvl7pPr>
      <a:lvl8pPr marL="1285386" indent="-85692" algn="l" defTabSz="171384" rtl="0" eaLnBrk="1" latinLnBrk="0" hangingPunct="1">
        <a:spcBef>
          <a:spcPct val="20000"/>
        </a:spcBef>
        <a:buFont typeface="Arial"/>
        <a:buChar char="•"/>
        <a:defRPr sz="700" kern="1200">
          <a:solidFill>
            <a:schemeClr val="tx1"/>
          </a:solidFill>
          <a:latin typeface="+mn-lt"/>
          <a:ea typeface="+mn-ea"/>
          <a:cs typeface="+mn-cs"/>
        </a:defRPr>
      </a:lvl8pPr>
      <a:lvl9pPr marL="1456770" indent="-85692" algn="l" defTabSz="171384" rtl="0" eaLnBrk="1" latinLnBrk="0" hangingPunct="1">
        <a:spcBef>
          <a:spcPct val="20000"/>
        </a:spcBef>
        <a:buFont typeface="Arial"/>
        <a:buChar char="•"/>
        <a:defRPr sz="700" kern="1200">
          <a:solidFill>
            <a:schemeClr val="tx1"/>
          </a:solidFill>
          <a:latin typeface="+mn-lt"/>
          <a:ea typeface="+mn-ea"/>
          <a:cs typeface="+mn-cs"/>
        </a:defRPr>
      </a:lvl9pPr>
    </p:bodyStyle>
    <p:otherStyle>
      <a:defPPr>
        <a:defRPr lang="de-DE"/>
      </a:defPPr>
      <a:lvl1pPr marL="0" algn="l" defTabSz="171384" rtl="0" eaLnBrk="1" latinLnBrk="0" hangingPunct="1">
        <a:defRPr sz="700" kern="1200">
          <a:solidFill>
            <a:schemeClr val="tx1"/>
          </a:solidFill>
          <a:latin typeface="+mn-lt"/>
          <a:ea typeface="+mn-ea"/>
          <a:cs typeface="+mn-cs"/>
        </a:defRPr>
      </a:lvl1pPr>
      <a:lvl2pPr marL="171384" algn="l" defTabSz="171384" rtl="0" eaLnBrk="1" latinLnBrk="0" hangingPunct="1">
        <a:defRPr sz="700" kern="1200">
          <a:solidFill>
            <a:schemeClr val="tx1"/>
          </a:solidFill>
          <a:latin typeface="+mn-lt"/>
          <a:ea typeface="+mn-ea"/>
          <a:cs typeface="+mn-cs"/>
        </a:defRPr>
      </a:lvl2pPr>
      <a:lvl3pPr marL="342770" algn="l" defTabSz="171384" rtl="0" eaLnBrk="1" latinLnBrk="0" hangingPunct="1">
        <a:defRPr sz="700" kern="1200">
          <a:solidFill>
            <a:schemeClr val="tx1"/>
          </a:solidFill>
          <a:latin typeface="+mn-lt"/>
          <a:ea typeface="+mn-ea"/>
          <a:cs typeface="+mn-cs"/>
        </a:defRPr>
      </a:lvl3pPr>
      <a:lvl4pPr marL="514154" algn="l" defTabSz="171384" rtl="0" eaLnBrk="1" latinLnBrk="0" hangingPunct="1">
        <a:defRPr sz="700" kern="1200">
          <a:solidFill>
            <a:schemeClr val="tx1"/>
          </a:solidFill>
          <a:latin typeface="+mn-lt"/>
          <a:ea typeface="+mn-ea"/>
          <a:cs typeface="+mn-cs"/>
        </a:defRPr>
      </a:lvl4pPr>
      <a:lvl5pPr marL="685539" algn="l" defTabSz="171384" rtl="0" eaLnBrk="1" latinLnBrk="0" hangingPunct="1">
        <a:defRPr sz="700" kern="1200">
          <a:solidFill>
            <a:schemeClr val="tx1"/>
          </a:solidFill>
          <a:latin typeface="+mn-lt"/>
          <a:ea typeface="+mn-ea"/>
          <a:cs typeface="+mn-cs"/>
        </a:defRPr>
      </a:lvl5pPr>
      <a:lvl6pPr marL="856924" algn="l" defTabSz="171384" rtl="0" eaLnBrk="1" latinLnBrk="0" hangingPunct="1">
        <a:defRPr sz="700" kern="1200">
          <a:solidFill>
            <a:schemeClr val="tx1"/>
          </a:solidFill>
          <a:latin typeface="+mn-lt"/>
          <a:ea typeface="+mn-ea"/>
          <a:cs typeface="+mn-cs"/>
        </a:defRPr>
      </a:lvl6pPr>
      <a:lvl7pPr marL="1028309" algn="l" defTabSz="171384" rtl="0" eaLnBrk="1" latinLnBrk="0" hangingPunct="1">
        <a:defRPr sz="700" kern="1200">
          <a:solidFill>
            <a:schemeClr val="tx1"/>
          </a:solidFill>
          <a:latin typeface="+mn-lt"/>
          <a:ea typeface="+mn-ea"/>
          <a:cs typeface="+mn-cs"/>
        </a:defRPr>
      </a:lvl7pPr>
      <a:lvl8pPr marL="1199694" algn="l" defTabSz="171384" rtl="0" eaLnBrk="1" latinLnBrk="0" hangingPunct="1">
        <a:defRPr sz="700" kern="1200">
          <a:solidFill>
            <a:schemeClr val="tx1"/>
          </a:solidFill>
          <a:latin typeface="+mn-lt"/>
          <a:ea typeface="+mn-ea"/>
          <a:cs typeface="+mn-cs"/>
        </a:defRPr>
      </a:lvl8pPr>
      <a:lvl9pPr marL="1371078" algn="l" defTabSz="171384" rtl="0" eaLnBrk="1" latinLnBrk="0" hangingPunct="1">
        <a:defRPr sz="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37.svg"/><Relationship Id="rId13" Type="http://schemas.openxmlformats.org/officeDocument/2006/relationships/image" Target="../media/image42.png"/><Relationship Id="rId18" Type="http://schemas.openxmlformats.org/officeDocument/2006/relationships/image" Target="../media/image47.svg"/><Relationship Id="rId3" Type="http://schemas.openxmlformats.org/officeDocument/2006/relationships/image" Target="../media/image32.png"/><Relationship Id="rId21" Type="http://schemas.openxmlformats.org/officeDocument/2006/relationships/image" Target="../media/image50.png"/><Relationship Id="rId7" Type="http://schemas.openxmlformats.org/officeDocument/2006/relationships/image" Target="../media/image36.png"/><Relationship Id="rId12" Type="http://schemas.openxmlformats.org/officeDocument/2006/relationships/image" Target="../media/image41.svg"/><Relationship Id="rId17" Type="http://schemas.openxmlformats.org/officeDocument/2006/relationships/image" Target="../media/image46.png"/><Relationship Id="rId2" Type="http://schemas.openxmlformats.org/officeDocument/2006/relationships/notesSlide" Target="../notesSlides/notesSlide10.xml"/><Relationship Id="rId16" Type="http://schemas.openxmlformats.org/officeDocument/2006/relationships/image" Target="../media/image45.svg"/><Relationship Id="rId20" Type="http://schemas.openxmlformats.org/officeDocument/2006/relationships/image" Target="../media/image49.svg"/><Relationship Id="rId1" Type="http://schemas.openxmlformats.org/officeDocument/2006/relationships/slideLayout" Target="../slideLayouts/slideLayout2.xml"/><Relationship Id="rId6" Type="http://schemas.openxmlformats.org/officeDocument/2006/relationships/image" Target="../media/image35.svg"/><Relationship Id="rId11" Type="http://schemas.openxmlformats.org/officeDocument/2006/relationships/image" Target="../media/image40.png"/><Relationship Id="rId24" Type="http://schemas.openxmlformats.org/officeDocument/2006/relationships/image" Target="../media/image53.png"/><Relationship Id="rId5" Type="http://schemas.openxmlformats.org/officeDocument/2006/relationships/image" Target="../media/image34.png"/><Relationship Id="rId15" Type="http://schemas.openxmlformats.org/officeDocument/2006/relationships/image" Target="../media/image44.png"/><Relationship Id="rId23" Type="http://schemas.openxmlformats.org/officeDocument/2006/relationships/image" Target="../media/image52.png"/><Relationship Id="rId10" Type="http://schemas.openxmlformats.org/officeDocument/2006/relationships/image" Target="../media/image39.svg"/><Relationship Id="rId19" Type="http://schemas.openxmlformats.org/officeDocument/2006/relationships/image" Target="../media/image48.png"/><Relationship Id="rId4" Type="http://schemas.openxmlformats.org/officeDocument/2006/relationships/image" Target="../media/image33.svg"/><Relationship Id="rId9" Type="http://schemas.openxmlformats.org/officeDocument/2006/relationships/image" Target="../media/image38.png"/><Relationship Id="rId14" Type="http://schemas.openxmlformats.org/officeDocument/2006/relationships/image" Target="../media/image43.svg"/><Relationship Id="rId22" Type="http://schemas.openxmlformats.org/officeDocument/2006/relationships/image" Target="../media/image51.svg"/></Relationships>
</file>

<file path=ppt/slides/_rels/slide15.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65.png"/><Relationship Id="rId3" Type="http://schemas.openxmlformats.org/officeDocument/2006/relationships/image" Target="../media/image55.jpg"/><Relationship Id="rId7" Type="http://schemas.openxmlformats.org/officeDocument/2006/relationships/image" Target="../media/image59.png"/><Relationship Id="rId12" Type="http://schemas.openxmlformats.org/officeDocument/2006/relationships/image" Target="../media/image64.png"/><Relationship Id="rId2" Type="http://schemas.openxmlformats.org/officeDocument/2006/relationships/image" Target="../media/image54.jpg"/><Relationship Id="rId1" Type="http://schemas.openxmlformats.org/officeDocument/2006/relationships/slideLayout" Target="../slideLayouts/slideLayout5.xml"/><Relationship Id="rId6" Type="http://schemas.openxmlformats.org/officeDocument/2006/relationships/image" Target="../media/image58.png"/><Relationship Id="rId11" Type="http://schemas.openxmlformats.org/officeDocument/2006/relationships/image" Target="../media/image63.png"/><Relationship Id="rId5" Type="http://schemas.openxmlformats.org/officeDocument/2006/relationships/image" Target="../media/image57.jpg"/><Relationship Id="rId15" Type="http://schemas.openxmlformats.org/officeDocument/2006/relationships/image" Target="../media/image67.jpeg"/><Relationship Id="rId10" Type="http://schemas.openxmlformats.org/officeDocument/2006/relationships/image" Target="../media/image62.jpg"/><Relationship Id="rId4" Type="http://schemas.openxmlformats.org/officeDocument/2006/relationships/image" Target="../media/image56.jpg"/><Relationship Id="rId9" Type="http://schemas.openxmlformats.org/officeDocument/2006/relationships/image" Target="../media/image61.jpg"/><Relationship Id="rId14" Type="http://schemas.openxmlformats.org/officeDocument/2006/relationships/image" Target="../media/image66.pn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emf"/><Relationship Id="rId7"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3.emf"/><Relationship Id="rId7"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7.png"/><Relationship Id="rId9"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20.emf"/><Relationship Id="rId7" Type="http://schemas.openxmlformats.org/officeDocument/2006/relationships/image" Target="../media/image24.emf"/><Relationship Id="rId2" Type="http://schemas.openxmlformats.org/officeDocument/2006/relationships/image" Target="../media/image19.jpeg"/><Relationship Id="rId1" Type="http://schemas.openxmlformats.org/officeDocument/2006/relationships/slideLayout" Target="../slideLayouts/slideLayout2.xml"/><Relationship Id="rId6" Type="http://schemas.openxmlformats.org/officeDocument/2006/relationships/image" Target="../media/image23.emf"/><Relationship Id="rId5" Type="http://schemas.openxmlformats.org/officeDocument/2006/relationships/image" Target="../media/image22.emf"/><Relationship Id="rId4" Type="http://schemas.openxmlformats.org/officeDocument/2006/relationships/image" Target="../media/image21.emf"/></Relationships>
</file>

<file path=ppt/slides/_rels/slide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3D845B26-D298-2349-B08F-A2D1BA659801}"/>
              </a:ext>
            </a:extLst>
          </p:cNvPr>
          <p:cNvSpPr/>
          <p:nvPr/>
        </p:nvSpPr>
        <p:spPr>
          <a:xfrm>
            <a:off x="496560" y="1678336"/>
            <a:ext cx="6933695" cy="3699989"/>
          </a:xfrm>
          <a:prstGeom prst="ellipse">
            <a:avLst/>
          </a:prstGeom>
          <a:solidFill>
            <a:schemeClr val="tx1">
              <a:alpha val="20000"/>
            </a:schemeClr>
          </a:solidFill>
          <a:ln>
            <a:noFill/>
          </a:ln>
          <a:effectLst>
            <a:outerShdw blurRad="40000" dist="23000" dir="5400000" rotWithShape="0">
              <a:srgbClr val="000000">
                <a:alpha val="35000"/>
              </a:srgbClr>
            </a:outerShdw>
            <a:softEdge rad="6477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6" name="Titel 14"/>
          <p:cNvSpPr>
            <a:spLocks noGrp="1"/>
          </p:cNvSpPr>
          <p:nvPr>
            <p:ph type="title"/>
          </p:nvPr>
        </p:nvSpPr>
        <p:spPr>
          <a:xfrm>
            <a:off x="1845052" y="2989212"/>
            <a:ext cx="6124904" cy="1078238"/>
          </a:xfrm>
          <a:prstGeom prst="rect">
            <a:avLst/>
          </a:prstGeom>
          <a:noFill/>
          <a:effectLst>
            <a:outerShdw blurRad="50800" dist="38100" dir="2700000" algn="tl" rotWithShape="0">
              <a:prstClr val="black">
                <a:alpha val="40000"/>
              </a:prstClr>
            </a:outerShdw>
          </a:effectLst>
        </p:spPr>
        <p:txBody>
          <a:bodyPr lIns="0" tIns="0" rIns="0" bIns="0">
            <a:normAutofit/>
          </a:bodyPr>
          <a:lstStyle>
            <a:lvl1pPr algn="l">
              <a:lnSpc>
                <a:spcPts val="8000"/>
              </a:lnSpc>
              <a:defRPr sz="8000" b="1" i="0">
                <a:solidFill>
                  <a:schemeClr val="bg1"/>
                </a:solidFill>
                <a:latin typeface="Avenir LT Std 65 Medium"/>
                <a:cs typeface="Avenir LT Std 65 Medium"/>
              </a:defRPr>
            </a:lvl1pPr>
          </a:lstStyle>
          <a:p>
            <a:pPr>
              <a:lnSpc>
                <a:spcPts val="3749"/>
              </a:lnSpc>
            </a:pPr>
            <a:r>
              <a:rPr lang="de-DE" sz="4000" b="0" dirty="0">
                <a:latin typeface="Avenir LT Std 35 Light" panose="020B0402020203020204" pitchFamily="34" charset="77"/>
              </a:rPr>
              <a:t>Projects, solutions, partnerships</a:t>
            </a:r>
          </a:p>
        </p:txBody>
      </p:sp>
      <p:sp>
        <p:nvSpPr>
          <p:cNvPr id="7" name="Rectangle 3"/>
          <p:cNvSpPr>
            <a:spLocks noGrp="1" noChangeArrowheads="1"/>
          </p:cNvSpPr>
          <p:nvPr>
            <p:ph type="subTitle" idx="4294967295"/>
          </p:nvPr>
        </p:nvSpPr>
        <p:spPr>
          <a:xfrm>
            <a:off x="1845052" y="4094453"/>
            <a:ext cx="6762618" cy="783087"/>
          </a:xfrm>
          <a:prstGeom prst="rect">
            <a:avLst/>
          </a:prstGeom>
          <a:ln>
            <a:noFill/>
          </a:ln>
          <a:effectLst>
            <a:outerShdw blurRad="50800" dist="12700" dir="2700000" algn="tl" rotWithShape="0">
              <a:prstClr val="black">
                <a:alpha val="40000"/>
              </a:prstClr>
            </a:outerShdw>
          </a:effectLst>
        </p:spPr>
        <p:txBody>
          <a:bodyPr lIns="0" tIns="0" rIns="0" bIns="0"/>
          <a:lstStyle>
            <a:lvl1pPr marL="0" indent="0" algn="l">
              <a:buFont typeface="Wingdings" pitchFamily="2" charset="2"/>
              <a:buNone/>
              <a:defRPr sz="4000" baseline="0" smtClean="0">
                <a:solidFill>
                  <a:srgbClr val="FFFFFF"/>
                </a:solidFill>
                <a:latin typeface="Avenir LT Std 55 Roman"/>
                <a:cs typeface="Avenir LT Std 55 Roman"/>
              </a:defRPr>
            </a:lvl1pPr>
          </a:lstStyle>
          <a:p>
            <a:r>
              <a:rPr lang="de-DE" sz="1800" b="1" dirty="0">
                <a:solidFill>
                  <a:schemeClr val="bg1"/>
                </a:solidFill>
                <a:latin typeface="Avenir LT Std 55 Roman" panose="020B0503020203020204" pitchFamily="34" charset="77"/>
              </a:rPr>
              <a:t>Introducing the M&amp;P Group.</a:t>
            </a:r>
          </a:p>
          <a:p>
            <a:endParaRPr lang="de-DE" sz="1800" dirty="0">
              <a:solidFill>
                <a:schemeClr val="bg1"/>
              </a:solidFill>
              <a:latin typeface="Avenir LT Std 65 Medium" panose="020B0503020203020204" pitchFamily="34" charset="77"/>
            </a:endParaRPr>
          </a:p>
          <a:p>
            <a:endParaRPr lang="de-DE" sz="1800" dirty="0">
              <a:solidFill>
                <a:schemeClr val="bg1"/>
              </a:solidFill>
              <a:latin typeface="Avenir LT Std 65 Medium" panose="020B0503020203020204" pitchFamily="34" charset="77"/>
            </a:endParaRPr>
          </a:p>
        </p:txBody>
      </p:sp>
      <p:sp>
        <p:nvSpPr>
          <p:cNvPr id="5" name="Fußzeilenplatzhalter 6">
            <a:extLst>
              <a:ext uri="{FF2B5EF4-FFF2-40B4-BE49-F238E27FC236}">
                <a16:creationId xmlns:a16="http://schemas.microsoft.com/office/drawing/2014/main" id="{209E91BC-B5C5-9B4A-A0D3-47358B1BB51C}"/>
              </a:ext>
            </a:extLst>
          </p:cNvPr>
          <p:cNvSpPr txBox="1">
            <a:spLocks/>
          </p:cNvSpPr>
          <p:nvPr/>
        </p:nvSpPr>
        <p:spPr>
          <a:xfrm>
            <a:off x="1845052" y="4869656"/>
            <a:ext cx="1290035" cy="273844"/>
          </a:xfrm>
          <a:prstGeom prst="rect">
            <a:avLst/>
          </a:prstGeom>
        </p:spPr>
        <p:txBody>
          <a:bodyPr lIns="0"/>
          <a:lstStyle>
            <a:defPPr>
              <a:defRPr lang="de-DE"/>
            </a:defPPr>
            <a:lvl1pPr marL="0" algn="l" defTabSz="171384" rtl="0" eaLnBrk="1" latinLnBrk="0" hangingPunct="1">
              <a:defRPr sz="700" kern="1200">
                <a:solidFill>
                  <a:schemeClr val="tx1"/>
                </a:solidFill>
                <a:latin typeface="+mn-lt"/>
                <a:ea typeface="+mn-ea"/>
                <a:cs typeface="+mn-cs"/>
              </a:defRPr>
            </a:lvl1pPr>
            <a:lvl2pPr marL="171384" algn="l" defTabSz="171384" rtl="0" eaLnBrk="1" latinLnBrk="0" hangingPunct="1">
              <a:defRPr sz="700" kern="1200">
                <a:solidFill>
                  <a:schemeClr val="tx1"/>
                </a:solidFill>
                <a:latin typeface="+mn-lt"/>
                <a:ea typeface="+mn-ea"/>
                <a:cs typeface="+mn-cs"/>
              </a:defRPr>
            </a:lvl2pPr>
            <a:lvl3pPr marL="342770" algn="l" defTabSz="171384" rtl="0" eaLnBrk="1" latinLnBrk="0" hangingPunct="1">
              <a:defRPr sz="700" kern="1200">
                <a:solidFill>
                  <a:schemeClr val="tx1"/>
                </a:solidFill>
                <a:latin typeface="+mn-lt"/>
                <a:ea typeface="+mn-ea"/>
                <a:cs typeface="+mn-cs"/>
              </a:defRPr>
            </a:lvl3pPr>
            <a:lvl4pPr marL="514154" algn="l" defTabSz="171384" rtl="0" eaLnBrk="1" latinLnBrk="0" hangingPunct="1">
              <a:defRPr sz="700" kern="1200">
                <a:solidFill>
                  <a:schemeClr val="tx1"/>
                </a:solidFill>
                <a:latin typeface="+mn-lt"/>
                <a:ea typeface="+mn-ea"/>
                <a:cs typeface="+mn-cs"/>
              </a:defRPr>
            </a:lvl4pPr>
            <a:lvl5pPr marL="685539" algn="l" defTabSz="171384" rtl="0" eaLnBrk="1" latinLnBrk="0" hangingPunct="1">
              <a:defRPr sz="700" kern="1200">
                <a:solidFill>
                  <a:schemeClr val="tx1"/>
                </a:solidFill>
                <a:latin typeface="+mn-lt"/>
                <a:ea typeface="+mn-ea"/>
                <a:cs typeface="+mn-cs"/>
              </a:defRPr>
            </a:lvl5pPr>
            <a:lvl6pPr marL="856924" algn="l" defTabSz="171384" rtl="0" eaLnBrk="1" latinLnBrk="0" hangingPunct="1">
              <a:defRPr sz="700" kern="1200">
                <a:solidFill>
                  <a:schemeClr val="tx1"/>
                </a:solidFill>
                <a:latin typeface="+mn-lt"/>
                <a:ea typeface="+mn-ea"/>
                <a:cs typeface="+mn-cs"/>
              </a:defRPr>
            </a:lvl6pPr>
            <a:lvl7pPr marL="1028309" algn="l" defTabSz="171384" rtl="0" eaLnBrk="1" latinLnBrk="0" hangingPunct="1">
              <a:defRPr sz="700" kern="1200">
                <a:solidFill>
                  <a:schemeClr val="tx1"/>
                </a:solidFill>
                <a:latin typeface="+mn-lt"/>
                <a:ea typeface="+mn-ea"/>
                <a:cs typeface="+mn-cs"/>
              </a:defRPr>
            </a:lvl7pPr>
            <a:lvl8pPr marL="1199694" algn="l" defTabSz="171384" rtl="0" eaLnBrk="1" latinLnBrk="0" hangingPunct="1">
              <a:defRPr sz="700" kern="1200">
                <a:solidFill>
                  <a:schemeClr val="tx1"/>
                </a:solidFill>
                <a:latin typeface="+mn-lt"/>
                <a:ea typeface="+mn-ea"/>
                <a:cs typeface="+mn-cs"/>
              </a:defRPr>
            </a:lvl8pPr>
            <a:lvl9pPr marL="1371078" algn="l" defTabSz="171384" rtl="0" eaLnBrk="1" latinLnBrk="0" hangingPunct="1">
              <a:defRPr sz="700" kern="1200">
                <a:solidFill>
                  <a:schemeClr val="tx1"/>
                </a:solidFill>
                <a:latin typeface="+mn-lt"/>
                <a:ea typeface="+mn-ea"/>
                <a:cs typeface="+mn-cs"/>
              </a:defRPr>
            </a:lvl9pPr>
          </a:lstStyle>
          <a:p>
            <a:r>
              <a:rPr lang="de-DE" dirty="0">
                <a:solidFill>
                  <a:srgbClr val="FFFFFF"/>
                </a:solidFill>
                <a:latin typeface="Avenir LT Std 55 Roman" panose="020B0503020203020204" pitchFamily="34" charset="77"/>
              </a:rPr>
              <a:t>06/2024</a:t>
            </a:r>
          </a:p>
        </p:txBody>
      </p:sp>
    </p:spTree>
    <p:extLst>
      <p:ext uri="{BB962C8B-B14F-4D97-AF65-F5344CB8AC3E}">
        <p14:creationId xmlns:p14="http://schemas.microsoft.com/office/powerpoint/2010/main" val="6326212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AC0B1F78-9D6D-882F-12BB-D01DDEC40AC5}"/>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0" y="-1"/>
            <a:ext cx="7719152" cy="5151845"/>
          </a:xfrm>
          <a:prstGeom prst="rect">
            <a:avLst/>
          </a:prstGeom>
        </p:spPr>
      </p:pic>
      <p:sp>
        <p:nvSpPr>
          <p:cNvPr id="9" name="Rechteck 8">
            <a:extLst>
              <a:ext uri="{FF2B5EF4-FFF2-40B4-BE49-F238E27FC236}">
                <a16:creationId xmlns:a16="http://schemas.microsoft.com/office/drawing/2014/main" id="{F9D37C33-2E57-1748-BB92-30DDE20D898B}"/>
              </a:ext>
            </a:extLst>
          </p:cNvPr>
          <p:cNvSpPr/>
          <p:nvPr/>
        </p:nvSpPr>
        <p:spPr>
          <a:xfrm>
            <a:off x="4572000" y="-1"/>
            <a:ext cx="4572000" cy="5143501"/>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0" name="Foliennummernplatzhalter 1">
            <a:extLst>
              <a:ext uri="{FF2B5EF4-FFF2-40B4-BE49-F238E27FC236}">
                <a16:creationId xmlns:a16="http://schemas.microsoft.com/office/drawing/2014/main" id="{8634BC71-AFB1-2F7A-FB7D-D10B0403D213}"/>
              </a:ext>
            </a:extLst>
          </p:cNvPr>
          <p:cNvSpPr>
            <a:spLocks noGrp="1"/>
          </p:cNvSpPr>
          <p:nvPr>
            <p:ph type="sldNum" sz="quarter" idx="12"/>
          </p:nvPr>
        </p:nvSpPr>
        <p:spPr>
          <a:xfrm>
            <a:off x="7828982" y="4860000"/>
            <a:ext cx="944877" cy="273844"/>
          </a:xfrm>
        </p:spPr>
        <p:txBody>
          <a:bodyPr/>
          <a:lstStyle/>
          <a:p>
            <a:fld id="{062264FA-5897-E448-9104-19C45CE6974D}" type="slidenum">
              <a:rPr lang="de-DE">
                <a:solidFill>
                  <a:srgbClr val="606A73"/>
                </a:solidFill>
              </a:rPr>
              <a:pPr/>
              <a:t>10</a:t>
            </a:fld>
            <a:endParaRPr lang="de-DE">
              <a:solidFill>
                <a:srgbClr val="606A73"/>
              </a:solidFill>
            </a:endParaRPr>
          </a:p>
        </p:txBody>
      </p:sp>
      <p:sp>
        <p:nvSpPr>
          <p:cNvPr id="11" name="Titel 2">
            <a:extLst>
              <a:ext uri="{FF2B5EF4-FFF2-40B4-BE49-F238E27FC236}">
                <a16:creationId xmlns:a16="http://schemas.microsoft.com/office/drawing/2014/main" id="{1AF78A08-E459-17C7-6711-F99BDD427976}"/>
              </a:ext>
            </a:extLst>
          </p:cNvPr>
          <p:cNvSpPr>
            <a:spLocks noGrp="1"/>
          </p:cNvSpPr>
          <p:nvPr>
            <p:ph type="title"/>
          </p:nvPr>
        </p:nvSpPr>
        <p:spPr>
          <a:xfrm>
            <a:off x="5064369" y="1022612"/>
            <a:ext cx="4027269" cy="1096091"/>
          </a:xfrm>
          <a:prstGeom prst="rect">
            <a:avLst/>
          </a:prstGeom>
        </p:spPr>
        <p:txBody>
          <a:bodyPr/>
          <a:lstStyle/>
          <a:p>
            <a:pPr>
              <a:lnSpc>
                <a:spcPts val="2800"/>
              </a:lnSpc>
            </a:pPr>
            <a:r>
              <a:rPr lang="de-DE" sz="2500" b="0" dirty="0">
                <a:solidFill>
                  <a:schemeClr val="bg1"/>
                </a:solidFill>
                <a:latin typeface="Avenir LT Std 35 Light" panose="020B0402020203020204" pitchFamily="34" charset="77"/>
              </a:rPr>
              <a:t>With digital</a:t>
            </a:r>
            <a:br>
              <a:rPr lang="de-DE" sz="2500" b="0" dirty="0">
                <a:solidFill>
                  <a:schemeClr val="bg1"/>
                </a:solidFill>
                <a:latin typeface="Avenir LT Std 35 Light" panose="020B0402020203020204" pitchFamily="34" charset="77"/>
              </a:rPr>
            </a:br>
            <a:r>
              <a:rPr lang="de-DE" sz="2500" b="0" dirty="0">
                <a:solidFill>
                  <a:schemeClr val="bg1"/>
                </a:solidFill>
                <a:latin typeface="Avenir LT Std 35 Light" panose="020B0402020203020204" pitchFamily="34" charset="77"/>
              </a:rPr>
              <a:t>expertise for </a:t>
            </a:r>
            <a:r>
              <a:rPr lang="de-DE" sz="2500" dirty="0">
                <a:solidFill>
                  <a:schemeClr val="accent1"/>
                </a:solidFill>
                <a:latin typeface="Avenir LT Std 55 Roman" panose="020B0503020203020204" pitchFamily="34" charset="77"/>
              </a:rPr>
              <a:t>innovative infrastructures</a:t>
            </a:r>
          </a:p>
        </p:txBody>
      </p:sp>
      <p:sp>
        <p:nvSpPr>
          <p:cNvPr id="12" name="Titel 2">
            <a:extLst>
              <a:ext uri="{FF2B5EF4-FFF2-40B4-BE49-F238E27FC236}">
                <a16:creationId xmlns:a16="http://schemas.microsoft.com/office/drawing/2014/main" id="{C6FC7F0C-D888-FCD5-723A-F301B2879C6C}"/>
              </a:ext>
            </a:extLst>
          </p:cNvPr>
          <p:cNvSpPr txBox="1">
            <a:spLocks/>
          </p:cNvSpPr>
          <p:nvPr/>
        </p:nvSpPr>
        <p:spPr>
          <a:xfrm>
            <a:off x="5064368" y="2338125"/>
            <a:ext cx="3599797" cy="2432310"/>
          </a:xfrm>
          <a:prstGeom prst="rect">
            <a:avLst/>
          </a:prstGeom>
        </p:spPr>
        <p:txBody>
          <a:bodyPr lIns="0" tIns="0" rIns="0" bIns="0"/>
          <a:lstStyle>
            <a:lvl1pPr algn="l" defTabSz="171384" rtl="0" eaLnBrk="1" latinLnBrk="0" hangingPunct="1">
              <a:spcBef>
                <a:spcPct val="0"/>
              </a:spcBef>
              <a:buNone/>
              <a:defRPr sz="1900" b="1" i="0" kern="1200">
                <a:solidFill>
                  <a:schemeClr val="tx1"/>
                </a:solidFill>
                <a:latin typeface="Avenir LT Std 65 Medium" panose="020B0503020203020204" pitchFamily="34" charset="77"/>
                <a:ea typeface="+mj-ea"/>
                <a:cs typeface="Avenir LT Std 65 Medium" panose="020B0503020203020204" pitchFamily="34" charset="77"/>
              </a:defRPr>
            </a:lvl1pPr>
          </a:lstStyle>
          <a:p>
            <a:pPr lvl="0">
              <a:lnSpc>
                <a:spcPts val="1250"/>
              </a:lnSpc>
              <a:spcBef>
                <a:spcPts val="0"/>
              </a:spcBef>
              <a:defRPr/>
            </a:pPr>
            <a:r>
              <a:rPr lang="de-DE" sz="900" b="0" dirty="0">
                <a:solidFill>
                  <a:schemeClr val="bg1"/>
                </a:solidFill>
                <a:latin typeface="Avenir LT Std 45 Book" panose="020B0502020203020204" pitchFamily="34" charset="77"/>
              </a:rPr>
              <a:t>Whether it is a new construction or a refurbishment, energy optimisation or a large-scale international project: the engineers from M&amp;P offer a complete range of services as general technical planners in all service phases of the German regulation on the fees for services rendered by architects and engineers (HOAI). Our solution expertise comes from a single source and is geared towards the future. Tomorrow’s buildings are based on smart development. In the real estate and construction industry, M&amp;P is state of the art: we accompany construction projects from the start of the project to the operational phase with comprehensive technical know-how, the latest IT tools and model-based planning methods based on BIM (building information modelling). Our digitised planning expertise takes process efficiency to the next level in each stage of the project and makes progress immediately visible. A new dimension in life cycle engineering – for all trades in cost group 400.</a:t>
            </a:r>
          </a:p>
          <a:p>
            <a:pPr lvl="0">
              <a:lnSpc>
                <a:spcPts val="1250"/>
              </a:lnSpc>
              <a:spcBef>
                <a:spcPts val="0"/>
              </a:spcBef>
              <a:defRPr/>
            </a:pPr>
            <a:endParaRPr lang="de-DE" sz="900" b="0" dirty="0">
              <a:solidFill>
                <a:schemeClr val="bg1"/>
              </a:solidFill>
              <a:latin typeface="Avenir LT Std 45 Book" panose="020B0502020203020204" pitchFamily="34" charset="77"/>
            </a:endParaRPr>
          </a:p>
        </p:txBody>
      </p:sp>
      <p:sp>
        <p:nvSpPr>
          <p:cNvPr id="13" name="Inhaltsplatzhalter 12">
            <a:extLst>
              <a:ext uri="{FF2B5EF4-FFF2-40B4-BE49-F238E27FC236}">
                <a16:creationId xmlns:a16="http://schemas.microsoft.com/office/drawing/2014/main" id="{44113D44-B309-451A-3D68-5A019023C740}"/>
              </a:ext>
            </a:extLst>
          </p:cNvPr>
          <p:cNvSpPr txBox="1">
            <a:spLocks/>
          </p:cNvSpPr>
          <p:nvPr/>
        </p:nvSpPr>
        <p:spPr>
          <a:xfrm>
            <a:off x="4571998" y="169159"/>
            <a:ext cx="846487" cy="216776"/>
          </a:xfrm>
          <a:prstGeom prst="rect">
            <a:avLst/>
          </a:prstGeom>
          <a:solidFill>
            <a:schemeClr val="accent1"/>
          </a:solidFill>
          <a:ln w="6350">
            <a:noFill/>
          </a:ln>
        </p:spPr>
        <p:txBody>
          <a:bodyPr wrap="none" lIns="108000" tIns="54000" rIns="108000" bIns="54000" anchor="ctr">
            <a:spAutoFit/>
          </a:bodyPr>
          <a:lstStyle>
            <a:lvl1pPr marL="128538" indent="-128538" algn="l" defTabSz="171384" rtl="0" eaLnBrk="1" latinLnBrk="0" hangingPunct="1">
              <a:spcBef>
                <a:spcPts val="300"/>
              </a:spcBef>
              <a:buClr>
                <a:srgbClr val="5A646E"/>
              </a:buClr>
              <a:buSzPct val="110000"/>
              <a:buFont typeface="Lucida Grande"/>
              <a:buChar char="»"/>
              <a:defRPr sz="1100" b="0" i="0" kern="1200">
                <a:solidFill>
                  <a:schemeClr val="tx1"/>
                </a:solidFill>
                <a:latin typeface="Avenir LT Std 55 Roman" panose="020B0503020203020204" pitchFamily="34" charset="77"/>
                <a:ea typeface="+mn-ea"/>
                <a:cs typeface="+mn-cs"/>
              </a:defRPr>
            </a:lvl1pPr>
            <a:lvl2pPr marL="278501" indent="-107116" algn="l" defTabSz="171384" rtl="0" eaLnBrk="1" latinLnBrk="0" hangingPunct="1">
              <a:spcBef>
                <a:spcPts val="300"/>
              </a:spcBef>
              <a:buClr>
                <a:srgbClr val="5A646E"/>
              </a:buClr>
              <a:buFont typeface="Wingdings" charset="2"/>
              <a:buChar char="§"/>
              <a:defRPr sz="1100" b="0" i="0" kern="1200">
                <a:solidFill>
                  <a:schemeClr val="tx1"/>
                </a:solidFill>
                <a:latin typeface="Avenir LT Std 55 Roman" panose="020B0503020203020204" pitchFamily="34" charset="77"/>
                <a:ea typeface="+mn-ea"/>
                <a:cs typeface="+mn-cs"/>
              </a:defRPr>
            </a:lvl2pPr>
            <a:lvl3pPr marL="428462" indent="-85692" algn="l" defTabSz="171384" rtl="0" eaLnBrk="1" latinLnBrk="0" hangingPunct="1">
              <a:spcBef>
                <a:spcPts val="300"/>
              </a:spcBef>
              <a:buClr>
                <a:srgbClr val="5A646E"/>
              </a:buClr>
              <a:buFont typeface="Arial"/>
              <a:buChar char="•"/>
              <a:defRPr sz="1100" b="0" i="0" kern="1200">
                <a:solidFill>
                  <a:schemeClr val="tx1"/>
                </a:solidFill>
                <a:latin typeface="Avenir LT Std 55 Roman" panose="020B0503020203020204" pitchFamily="34" charset="77"/>
                <a:ea typeface="+mn-ea"/>
                <a:cs typeface="+mn-cs"/>
              </a:defRPr>
            </a:lvl3pPr>
            <a:lvl4pPr marL="599847"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4pPr>
            <a:lvl5pPr marL="771232"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5pPr>
            <a:lvl6pPr marL="942617" indent="-85692" algn="l" defTabSz="171384" rtl="0" eaLnBrk="1" latinLnBrk="0" hangingPunct="1">
              <a:spcBef>
                <a:spcPct val="20000"/>
              </a:spcBef>
              <a:buFont typeface="Arial"/>
              <a:buChar char="•"/>
              <a:defRPr sz="700" kern="1200">
                <a:solidFill>
                  <a:schemeClr val="tx1"/>
                </a:solidFill>
                <a:latin typeface="+mn-lt"/>
                <a:ea typeface="+mn-ea"/>
                <a:cs typeface="+mn-cs"/>
              </a:defRPr>
            </a:lvl6pPr>
            <a:lvl7pPr marL="1114001" indent="-85692" algn="l" defTabSz="171384" rtl="0" eaLnBrk="1" latinLnBrk="0" hangingPunct="1">
              <a:spcBef>
                <a:spcPct val="20000"/>
              </a:spcBef>
              <a:buFont typeface="Arial"/>
              <a:buChar char="•"/>
              <a:defRPr sz="700" kern="1200">
                <a:solidFill>
                  <a:schemeClr val="tx1"/>
                </a:solidFill>
                <a:latin typeface="+mn-lt"/>
                <a:ea typeface="+mn-ea"/>
                <a:cs typeface="+mn-cs"/>
              </a:defRPr>
            </a:lvl7pPr>
            <a:lvl8pPr marL="1285386" indent="-85692" algn="l" defTabSz="171384" rtl="0" eaLnBrk="1" latinLnBrk="0" hangingPunct="1">
              <a:spcBef>
                <a:spcPct val="20000"/>
              </a:spcBef>
              <a:buFont typeface="Arial"/>
              <a:buChar char="•"/>
              <a:defRPr sz="700" kern="1200">
                <a:solidFill>
                  <a:schemeClr val="tx1"/>
                </a:solidFill>
                <a:latin typeface="+mn-lt"/>
                <a:ea typeface="+mn-ea"/>
                <a:cs typeface="+mn-cs"/>
              </a:defRPr>
            </a:lvl8pPr>
            <a:lvl9pPr marL="1456770" indent="-85692" algn="l" defTabSz="171384" rtl="0" eaLnBrk="1" latinLnBrk="0" hangingPunct="1">
              <a:spcBef>
                <a:spcPct val="20000"/>
              </a:spcBef>
              <a:buFont typeface="Arial"/>
              <a:buChar char="•"/>
              <a:defRPr sz="700" kern="1200">
                <a:solidFill>
                  <a:schemeClr val="tx1"/>
                </a:solidFill>
                <a:latin typeface="+mn-lt"/>
                <a:ea typeface="+mn-ea"/>
                <a:cs typeface="+mn-cs"/>
              </a:defRPr>
            </a:lvl9pPr>
          </a:lstStyle>
          <a:p>
            <a:pPr marL="0" indent="0" algn="ctr">
              <a:spcAft>
                <a:spcPts val="450"/>
              </a:spcAft>
              <a:buNone/>
            </a:pPr>
            <a:r>
              <a:rPr lang="de-DE" sz="700" b="1" dirty="0">
                <a:solidFill>
                  <a:schemeClr val="bg1"/>
                </a:solidFill>
              </a:rPr>
              <a:t>ENGINEERING</a:t>
            </a:r>
          </a:p>
        </p:txBody>
      </p:sp>
      <p:sp>
        <p:nvSpPr>
          <p:cNvPr id="15" name="Inhaltsplatzhalter 12">
            <a:extLst>
              <a:ext uri="{FF2B5EF4-FFF2-40B4-BE49-F238E27FC236}">
                <a16:creationId xmlns:a16="http://schemas.microsoft.com/office/drawing/2014/main" id="{3A9E0E41-CDC1-8573-A186-E44CA2AC9210}"/>
              </a:ext>
            </a:extLst>
          </p:cNvPr>
          <p:cNvSpPr txBox="1">
            <a:spLocks/>
          </p:cNvSpPr>
          <p:nvPr/>
        </p:nvSpPr>
        <p:spPr>
          <a:xfrm>
            <a:off x="370800" y="3294600"/>
            <a:ext cx="1099761" cy="216776"/>
          </a:xfrm>
          <a:prstGeom prst="rect">
            <a:avLst/>
          </a:prstGeom>
          <a:solidFill>
            <a:schemeClr val="bg1"/>
          </a:solidFill>
          <a:ln w="6350">
            <a:noFill/>
          </a:ln>
        </p:spPr>
        <p:txBody>
          <a:bodyPr wrap="none" lIns="108000" tIns="54000" rIns="108000" bIns="54000" anchor="ctr">
            <a:spAutoFit/>
          </a:bodyPr>
          <a:lstStyle>
            <a:lvl1pPr marL="128538" indent="-128538" algn="l" defTabSz="171384" rtl="0" eaLnBrk="1" latinLnBrk="0" hangingPunct="1">
              <a:spcBef>
                <a:spcPts val="300"/>
              </a:spcBef>
              <a:buClr>
                <a:srgbClr val="5A646E"/>
              </a:buClr>
              <a:buSzPct val="110000"/>
              <a:buFont typeface="Lucida Grande"/>
              <a:buChar char="»"/>
              <a:defRPr sz="1100" b="0" i="0" kern="1200">
                <a:solidFill>
                  <a:schemeClr val="tx1"/>
                </a:solidFill>
                <a:latin typeface="Avenir LT Std 55 Roman" panose="020B0503020203020204" pitchFamily="34" charset="77"/>
                <a:ea typeface="+mn-ea"/>
                <a:cs typeface="+mn-cs"/>
              </a:defRPr>
            </a:lvl1pPr>
            <a:lvl2pPr marL="278501" indent="-107116" algn="l" defTabSz="171384" rtl="0" eaLnBrk="1" latinLnBrk="0" hangingPunct="1">
              <a:spcBef>
                <a:spcPts val="300"/>
              </a:spcBef>
              <a:buClr>
                <a:srgbClr val="5A646E"/>
              </a:buClr>
              <a:buFont typeface="Wingdings" charset="2"/>
              <a:buChar char="§"/>
              <a:defRPr sz="1100" b="0" i="0" kern="1200">
                <a:solidFill>
                  <a:schemeClr val="tx1"/>
                </a:solidFill>
                <a:latin typeface="Avenir LT Std 55 Roman" panose="020B0503020203020204" pitchFamily="34" charset="77"/>
                <a:ea typeface="+mn-ea"/>
                <a:cs typeface="+mn-cs"/>
              </a:defRPr>
            </a:lvl2pPr>
            <a:lvl3pPr marL="428462" indent="-85692" algn="l" defTabSz="171384" rtl="0" eaLnBrk="1" latinLnBrk="0" hangingPunct="1">
              <a:spcBef>
                <a:spcPts val="300"/>
              </a:spcBef>
              <a:buClr>
                <a:srgbClr val="5A646E"/>
              </a:buClr>
              <a:buFont typeface="Arial"/>
              <a:buChar char="•"/>
              <a:defRPr sz="1100" b="0" i="0" kern="1200">
                <a:solidFill>
                  <a:schemeClr val="tx1"/>
                </a:solidFill>
                <a:latin typeface="Avenir LT Std 55 Roman" panose="020B0503020203020204" pitchFamily="34" charset="77"/>
                <a:ea typeface="+mn-ea"/>
                <a:cs typeface="+mn-cs"/>
              </a:defRPr>
            </a:lvl3pPr>
            <a:lvl4pPr marL="599847"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4pPr>
            <a:lvl5pPr marL="771232"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5pPr>
            <a:lvl6pPr marL="942617" indent="-85692" algn="l" defTabSz="171384" rtl="0" eaLnBrk="1" latinLnBrk="0" hangingPunct="1">
              <a:spcBef>
                <a:spcPct val="20000"/>
              </a:spcBef>
              <a:buFont typeface="Arial"/>
              <a:buChar char="•"/>
              <a:defRPr sz="700" kern="1200">
                <a:solidFill>
                  <a:schemeClr val="tx1"/>
                </a:solidFill>
                <a:latin typeface="+mn-lt"/>
                <a:ea typeface="+mn-ea"/>
                <a:cs typeface="+mn-cs"/>
              </a:defRPr>
            </a:lvl6pPr>
            <a:lvl7pPr marL="1114001" indent="-85692" algn="l" defTabSz="171384" rtl="0" eaLnBrk="1" latinLnBrk="0" hangingPunct="1">
              <a:spcBef>
                <a:spcPct val="20000"/>
              </a:spcBef>
              <a:buFont typeface="Arial"/>
              <a:buChar char="•"/>
              <a:defRPr sz="700" kern="1200">
                <a:solidFill>
                  <a:schemeClr val="tx1"/>
                </a:solidFill>
                <a:latin typeface="+mn-lt"/>
                <a:ea typeface="+mn-ea"/>
                <a:cs typeface="+mn-cs"/>
              </a:defRPr>
            </a:lvl7pPr>
            <a:lvl8pPr marL="1285386" indent="-85692" algn="l" defTabSz="171384" rtl="0" eaLnBrk="1" latinLnBrk="0" hangingPunct="1">
              <a:spcBef>
                <a:spcPct val="20000"/>
              </a:spcBef>
              <a:buFont typeface="Arial"/>
              <a:buChar char="•"/>
              <a:defRPr sz="700" kern="1200">
                <a:solidFill>
                  <a:schemeClr val="tx1"/>
                </a:solidFill>
                <a:latin typeface="+mn-lt"/>
                <a:ea typeface="+mn-ea"/>
                <a:cs typeface="+mn-cs"/>
              </a:defRPr>
            </a:lvl8pPr>
            <a:lvl9pPr marL="1456770" indent="-85692" algn="l" defTabSz="171384" rtl="0" eaLnBrk="1" latinLnBrk="0" hangingPunct="1">
              <a:spcBef>
                <a:spcPct val="20000"/>
              </a:spcBef>
              <a:buFont typeface="Arial"/>
              <a:buChar char="•"/>
              <a:defRPr sz="700" kern="1200">
                <a:solidFill>
                  <a:schemeClr val="tx1"/>
                </a:solidFill>
                <a:latin typeface="+mn-lt"/>
                <a:ea typeface="+mn-ea"/>
                <a:cs typeface="+mn-cs"/>
              </a:defRPr>
            </a:lvl9pPr>
          </a:lstStyle>
          <a:p>
            <a:pPr marL="0" indent="0" algn="ctr">
              <a:spcAft>
                <a:spcPts val="450"/>
              </a:spcAft>
              <a:buFont typeface="Lucida Grande"/>
              <a:buNone/>
            </a:pPr>
            <a:r>
              <a:rPr lang="de-DE" sz="700" dirty="0">
                <a:latin typeface="Avenir LT Std 45 Book" panose="020B0502020203020204" pitchFamily="34" charset="77"/>
              </a:rPr>
              <a:t>TGA general planning</a:t>
            </a:r>
          </a:p>
        </p:txBody>
      </p:sp>
      <p:sp>
        <p:nvSpPr>
          <p:cNvPr id="17" name="Inhaltsplatzhalter 12">
            <a:extLst>
              <a:ext uri="{FF2B5EF4-FFF2-40B4-BE49-F238E27FC236}">
                <a16:creationId xmlns:a16="http://schemas.microsoft.com/office/drawing/2014/main" id="{4FC4FD9B-BFFA-518F-5D90-F4611AA275BA}"/>
              </a:ext>
            </a:extLst>
          </p:cNvPr>
          <p:cNvSpPr txBox="1">
            <a:spLocks/>
          </p:cNvSpPr>
          <p:nvPr/>
        </p:nvSpPr>
        <p:spPr>
          <a:xfrm>
            <a:off x="370800" y="3548163"/>
            <a:ext cx="1123806" cy="216776"/>
          </a:xfrm>
          <a:prstGeom prst="rect">
            <a:avLst/>
          </a:prstGeom>
          <a:solidFill>
            <a:schemeClr val="bg1"/>
          </a:solidFill>
          <a:ln w="6350">
            <a:noFill/>
          </a:ln>
        </p:spPr>
        <p:txBody>
          <a:bodyPr wrap="none" lIns="108000" tIns="54000" rIns="108000" bIns="54000" anchor="ctr">
            <a:spAutoFit/>
          </a:bodyPr>
          <a:lstStyle>
            <a:lvl1pPr marL="128538" indent="-128538" algn="l" defTabSz="171384" rtl="0" eaLnBrk="1" latinLnBrk="0" hangingPunct="1">
              <a:spcBef>
                <a:spcPts val="300"/>
              </a:spcBef>
              <a:buClr>
                <a:srgbClr val="5A646E"/>
              </a:buClr>
              <a:buSzPct val="110000"/>
              <a:buFont typeface="Lucida Grande"/>
              <a:buChar char="»"/>
              <a:defRPr sz="1100" b="0" i="0" kern="1200">
                <a:solidFill>
                  <a:schemeClr val="tx1"/>
                </a:solidFill>
                <a:latin typeface="Avenir LT Std 55 Roman" panose="020B0503020203020204" pitchFamily="34" charset="77"/>
                <a:ea typeface="+mn-ea"/>
                <a:cs typeface="+mn-cs"/>
              </a:defRPr>
            </a:lvl1pPr>
            <a:lvl2pPr marL="278501" indent="-107116" algn="l" defTabSz="171384" rtl="0" eaLnBrk="1" latinLnBrk="0" hangingPunct="1">
              <a:spcBef>
                <a:spcPts val="300"/>
              </a:spcBef>
              <a:buClr>
                <a:srgbClr val="5A646E"/>
              </a:buClr>
              <a:buFont typeface="Wingdings" charset="2"/>
              <a:buChar char="§"/>
              <a:defRPr sz="1100" b="0" i="0" kern="1200">
                <a:solidFill>
                  <a:schemeClr val="tx1"/>
                </a:solidFill>
                <a:latin typeface="Avenir LT Std 55 Roman" panose="020B0503020203020204" pitchFamily="34" charset="77"/>
                <a:ea typeface="+mn-ea"/>
                <a:cs typeface="+mn-cs"/>
              </a:defRPr>
            </a:lvl2pPr>
            <a:lvl3pPr marL="428462" indent="-85692" algn="l" defTabSz="171384" rtl="0" eaLnBrk="1" latinLnBrk="0" hangingPunct="1">
              <a:spcBef>
                <a:spcPts val="300"/>
              </a:spcBef>
              <a:buClr>
                <a:srgbClr val="5A646E"/>
              </a:buClr>
              <a:buFont typeface="Arial"/>
              <a:buChar char="•"/>
              <a:defRPr sz="1100" b="0" i="0" kern="1200">
                <a:solidFill>
                  <a:schemeClr val="tx1"/>
                </a:solidFill>
                <a:latin typeface="Avenir LT Std 55 Roman" panose="020B0503020203020204" pitchFamily="34" charset="77"/>
                <a:ea typeface="+mn-ea"/>
                <a:cs typeface="+mn-cs"/>
              </a:defRPr>
            </a:lvl3pPr>
            <a:lvl4pPr marL="599847"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4pPr>
            <a:lvl5pPr marL="771232"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5pPr>
            <a:lvl6pPr marL="942617" indent="-85692" algn="l" defTabSz="171384" rtl="0" eaLnBrk="1" latinLnBrk="0" hangingPunct="1">
              <a:spcBef>
                <a:spcPct val="20000"/>
              </a:spcBef>
              <a:buFont typeface="Arial"/>
              <a:buChar char="•"/>
              <a:defRPr sz="700" kern="1200">
                <a:solidFill>
                  <a:schemeClr val="tx1"/>
                </a:solidFill>
                <a:latin typeface="+mn-lt"/>
                <a:ea typeface="+mn-ea"/>
                <a:cs typeface="+mn-cs"/>
              </a:defRPr>
            </a:lvl6pPr>
            <a:lvl7pPr marL="1114001" indent="-85692" algn="l" defTabSz="171384" rtl="0" eaLnBrk="1" latinLnBrk="0" hangingPunct="1">
              <a:spcBef>
                <a:spcPct val="20000"/>
              </a:spcBef>
              <a:buFont typeface="Arial"/>
              <a:buChar char="•"/>
              <a:defRPr sz="700" kern="1200">
                <a:solidFill>
                  <a:schemeClr val="tx1"/>
                </a:solidFill>
                <a:latin typeface="+mn-lt"/>
                <a:ea typeface="+mn-ea"/>
                <a:cs typeface="+mn-cs"/>
              </a:defRPr>
            </a:lvl7pPr>
            <a:lvl8pPr marL="1285386" indent="-85692" algn="l" defTabSz="171384" rtl="0" eaLnBrk="1" latinLnBrk="0" hangingPunct="1">
              <a:spcBef>
                <a:spcPct val="20000"/>
              </a:spcBef>
              <a:buFont typeface="Arial"/>
              <a:buChar char="•"/>
              <a:defRPr sz="700" kern="1200">
                <a:solidFill>
                  <a:schemeClr val="tx1"/>
                </a:solidFill>
                <a:latin typeface="+mn-lt"/>
                <a:ea typeface="+mn-ea"/>
                <a:cs typeface="+mn-cs"/>
              </a:defRPr>
            </a:lvl8pPr>
            <a:lvl9pPr marL="1456770" indent="-85692" algn="l" defTabSz="171384" rtl="0" eaLnBrk="1" latinLnBrk="0" hangingPunct="1">
              <a:spcBef>
                <a:spcPct val="20000"/>
              </a:spcBef>
              <a:buFont typeface="Arial"/>
              <a:buChar char="•"/>
              <a:defRPr sz="700" kern="1200">
                <a:solidFill>
                  <a:schemeClr val="tx1"/>
                </a:solidFill>
                <a:latin typeface="+mn-lt"/>
                <a:ea typeface="+mn-ea"/>
                <a:cs typeface="+mn-cs"/>
              </a:defRPr>
            </a:lvl9pPr>
          </a:lstStyle>
          <a:p>
            <a:pPr marL="0" indent="0" algn="ctr">
              <a:spcAft>
                <a:spcPts val="450"/>
              </a:spcAft>
              <a:buNone/>
            </a:pPr>
            <a:r>
              <a:rPr lang="de-DE" sz="700" dirty="0">
                <a:latin typeface="Avenir LT Std 45 Book" panose="020B0502020203020204" pitchFamily="34" charset="77"/>
              </a:rPr>
              <a:t>BIM &amp; Digital planning</a:t>
            </a:r>
          </a:p>
        </p:txBody>
      </p:sp>
      <p:sp>
        <p:nvSpPr>
          <p:cNvPr id="18" name="Inhaltsplatzhalter 12">
            <a:extLst>
              <a:ext uri="{FF2B5EF4-FFF2-40B4-BE49-F238E27FC236}">
                <a16:creationId xmlns:a16="http://schemas.microsoft.com/office/drawing/2014/main" id="{61582484-6B6B-D5CE-D34A-1AE0ECD506C3}"/>
              </a:ext>
            </a:extLst>
          </p:cNvPr>
          <p:cNvSpPr txBox="1">
            <a:spLocks/>
          </p:cNvSpPr>
          <p:nvPr/>
        </p:nvSpPr>
        <p:spPr>
          <a:xfrm>
            <a:off x="370800" y="3801726"/>
            <a:ext cx="1667224" cy="216776"/>
          </a:xfrm>
          <a:prstGeom prst="rect">
            <a:avLst/>
          </a:prstGeom>
          <a:solidFill>
            <a:schemeClr val="bg1"/>
          </a:solidFill>
          <a:ln w="6350">
            <a:noFill/>
          </a:ln>
        </p:spPr>
        <p:txBody>
          <a:bodyPr wrap="none" lIns="108000" tIns="54000" rIns="108000" bIns="54000" anchor="ctr">
            <a:spAutoFit/>
          </a:bodyPr>
          <a:lstStyle>
            <a:lvl1pPr marL="128538" indent="-128538" algn="l" defTabSz="171384" rtl="0" eaLnBrk="1" latinLnBrk="0" hangingPunct="1">
              <a:spcBef>
                <a:spcPts val="300"/>
              </a:spcBef>
              <a:buClr>
                <a:srgbClr val="5A646E"/>
              </a:buClr>
              <a:buSzPct val="110000"/>
              <a:buFont typeface="Lucida Grande"/>
              <a:buChar char="»"/>
              <a:defRPr sz="1100" b="0" i="0" kern="1200">
                <a:solidFill>
                  <a:schemeClr val="tx1"/>
                </a:solidFill>
                <a:latin typeface="Avenir LT Std 55 Roman" panose="020B0503020203020204" pitchFamily="34" charset="77"/>
                <a:ea typeface="+mn-ea"/>
                <a:cs typeface="+mn-cs"/>
              </a:defRPr>
            </a:lvl1pPr>
            <a:lvl2pPr marL="278501" indent="-107116" algn="l" defTabSz="171384" rtl="0" eaLnBrk="1" latinLnBrk="0" hangingPunct="1">
              <a:spcBef>
                <a:spcPts val="300"/>
              </a:spcBef>
              <a:buClr>
                <a:srgbClr val="5A646E"/>
              </a:buClr>
              <a:buFont typeface="Wingdings" charset="2"/>
              <a:buChar char="§"/>
              <a:defRPr sz="1100" b="0" i="0" kern="1200">
                <a:solidFill>
                  <a:schemeClr val="tx1"/>
                </a:solidFill>
                <a:latin typeface="Avenir LT Std 55 Roman" panose="020B0503020203020204" pitchFamily="34" charset="77"/>
                <a:ea typeface="+mn-ea"/>
                <a:cs typeface="+mn-cs"/>
              </a:defRPr>
            </a:lvl2pPr>
            <a:lvl3pPr marL="428462" indent="-85692" algn="l" defTabSz="171384" rtl="0" eaLnBrk="1" latinLnBrk="0" hangingPunct="1">
              <a:spcBef>
                <a:spcPts val="300"/>
              </a:spcBef>
              <a:buClr>
                <a:srgbClr val="5A646E"/>
              </a:buClr>
              <a:buFont typeface="Arial"/>
              <a:buChar char="•"/>
              <a:defRPr sz="1100" b="0" i="0" kern="1200">
                <a:solidFill>
                  <a:schemeClr val="tx1"/>
                </a:solidFill>
                <a:latin typeface="Avenir LT Std 55 Roman" panose="020B0503020203020204" pitchFamily="34" charset="77"/>
                <a:ea typeface="+mn-ea"/>
                <a:cs typeface="+mn-cs"/>
              </a:defRPr>
            </a:lvl3pPr>
            <a:lvl4pPr marL="599847"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4pPr>
            <a:lvl5pPr marL="771232"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5pPr>
            <a:lvl6pPr marL="942617" indent="-85692" algn="l" defTabSz="171384" rtl="0" eaLnBrk="1" latinLnBrk="0" hangingPunct="1">
              <a:spcBef>
                <a:spcPct val="20000"/>
              </a:spcBef>
              <a:buFont typeface="Arial"/>
              <a:buChar char="•"/>
              <a:defRPr sz="700" kern="1200">
                <a:solidFill>
                  <a:schemeClr val="tx1"/>
                </a:solidFill>
                <a:latin typeface="+mn-lt"/>
                <a:ea typeface="+mn-ea"/>
                <a:cs typeface="+mn-cs"/>
              </a:defRPr>
            </a:lvl6pPr>
            <a:lvl7pPr marL="1114001" indent="-85692" algn="l" defTabSz="171384" rtl="0" eaLnBrk="1" latinLnBrk="0" hangingPunct="1">
              <a:spcBef>
                <a:spcPct val="20000"/>
              </a:spcBef>
              <a:buFont typeface="Arial"/>
              <a:buChar char="•"/>
              <a:defRPr sz="700" kern="1200">
                <a:solidFill>
                  <a:schemeClr val="tx1"/>
                </a:solidFill>
                <a:latin typeface="+mn-lt"/>
                <a:ea typeface="+mn-ea"/>
                <a:cs typeface="+mn-cs"/>
              </a:defRPr>
            </a:lvl7pPr>
            <a:lvl8pPr marL="1285386" indent="-85692" algn="l" defTabSz="171384" rtl="0" eaLnBrk="1" latinLnBrk="0" hangingPunct="1">
              <a:spcBef>
                <a:spcPct val="20000"/>
              </a:spcBef>
              <a:buFont typeface="Arial"/>
              <a:buChar char="•"/>
              <a:defRPr sz="700" kern="1200">
                <a:solidFill>
                  <a:schemeClr val="tx1"/>
                </a:solidFill>
                <a:latin typeface="+mn-lt"/>
                <a:ea typeface="+mn-ea"/>
                <a:cs typeface="+mn-cs"/>
              </a:defRPr>
            </a:lvl8pPr>
            <a:lvl9pPr marL="1456770" indent="-85692" algn="l" defTabSz="171384" rtl="0" eaLnBrk="1" latinLnBrk="0" hangingPunct="1">
              <a:spcBef>
                <a:spcPct val="20000"/>
              </a:spcBef>
              <a:buFont typeface="Arial"/>
              <a:buChar char="•"/>
              <a:defRPr sz="700" kern="1200">
                <a:solidFill>
                  <a:schemeClr val="tx1"/>
                </a:solidFill>
                <a:latin typeface="+mn-lt"/>
                <a:ea typeface="+mn-ea"/>
                <a:cs typeface="+mn-cs"/>
              </a:defRPr>
            </a:lvl9pPr>
          </a:lstStyle>
          <a:p>
            <a:pPr marL="0" indent="0" algn="ctr">
              <a:spcAft>
                <a:spcPts val="450"/>
              </a:spcAft>
              <a:buNone/>
            </a:pPr>
            <a:r>
              <a:rPr lang="de-DE" sz="700" dirty="0">
                <a:latin typeface="Avenir LT Std 45 Book" panose="020B0502020203020204" pitchFamily="34" charset="77"/>
              </a:rPr>
              <a:t>Lean and agile project management</a:t>
            </a:r>
          </a:p>
        </p:txBody>
      </p:sp>
      <p:sp>
        <p:nvSpPr>
          <p:cNvPr id="19" name="Inhaltsplatzhalter 12">
            <a:extLst>
              <a:ext uri="{FF2B5EF4-FFF2-40B4-BE49-F238E27FC236}">
                <a16:creationId xmlns:a16="http://schemas.microsoft.com/office/drawing/2014/main" id="{F3D43602-FFF6-4F7E-725E-B83C2266A836}"/>
              </a:ext>
            </a:extLst>
          </p:cNvPr>
          <p:cNvSpPr txBox="1">
            <a:spLocks/>
          </p:cNvSpPr>
          <p:nvPr/>
        </p:nvSpPr>
        <p:spPr>
          <a:xfrm>
            <a:off x="370141" y="4055289"/>
            <a:ext cx="1173499" cy="216776"/>
          </a:xfrm>
          <a:prstGeom prst="rect">
            <a:avLst/>
          </a:prstGeom>
          <a:solidFill>
            <a:schemeClr val="bg1"/>
          </a:solidFill>
          <a:ln w="6350">
            <a:noFill/>
          </a:ln>
        </p:spPr>
        <p:txBody>
          <a:bodyPr wrap="none" lIns="108000" tIns="54000" rIns="108000" bIns="54000" anchor="ctr">
            <a:spAutoFit/>
          </a:bodyPr>
          <a:lstStyle>
            <a:lvl1pPr marL="128538" indent="-128538" algn="l" defTabSz="171384" rtl="0" eaLnBrk="1" latinLnBrk="0" hangingPunct="1">
              <a:spcBef>
                <a:spcPts val="300"/>
              </a:spcBef>
              <a:buClr>
                <a:srgbClr val="5A646E"/>
              </a:buClr>
              <a:buSzPct val="110000"/>
              <a:buFont typeface="Lucida Grande"/>
              <a:buChar char="»"/>
              <a:defRPr sz="1100" b="0" i="0" kern="1200">
                <a:solidFill>
                  <a:schemeClr val="tx1"/>
                </a:solidFill>
                <a:latin typeface="Avenir LT Std 55 Roman" panose="020B0503020203020204" pitchFamily="34" charset="77"/>
                <a:ea typeface="+mn-ea"/>
                <a:cs typeface="+mn-cs"/>
              </a:defRPr>
            </a:lvl1pPr>
            <a:lvl2pPr marL="278501" indent="-107116" algn="l" defTabSz="171384" rtl="0" eaLnBrk="1" latinLnBrk="0" hangingPunct="1">
              <a:spcBef>
                <a:spcPts val="300"/>
              </a:spcBef>
              <a:buClr>
                <a:srgbClr val="5A646E"/>
              </a:buClr>
              <a:buFont typeface="Wingdings" charset="2"/>
              <a:buChar char="§"/>
              <a:defRPr sz="1100" b="0" i="0" kern="1200">
                <a:solidFill>
                  <a:schemeClr val="tx1"/>
                </a:solidFill>
                <a:latin typeface="Avenir LT Std 55 Roman" panose="020B0503020203020204" pitchFamily="34" charset="77"/>
                <a:ea typeface="+mn-ea"/>
                <a:cs typeface="+mn-cs"/>
              </a:defRPr>
            </a:lvl2pPr>
            <a:lvl3pPr marL="428462" indent="-85692" algn="l" defTabSz="171384" rtl="0" eaLnBrk="1" latinLnBrk="0" hangingPunct="1">
              <a:spcBef>
                <a:spcPts val="300"/>
              </a:spcBef>
              <a:buClr>
                <a:srgbClr val="5A646E"/>
              </a:buClr>
              <a:buFont typeface="Arial"/>
              <a:buChar char="•"/>
              <a:defRPr sz="1100" b="0" i="0" kern="1200">
                <a:solidFill>
                  <a:schemeClr val="tx1"/>
                </a:solidFill>
                <a:latin typeface="Avenir LT Std 55 Roman" panose="020B0503020203020204" pitchFamily="34" charset="77"/>
                <a:ea typeface="+mn-ea"/>
                <a:cs typeface="+mn-cs"/>
              </a:defRPr>
            </a:lvl3pPr>
            <a:lvl4pPr marL="599847"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4pPr>
            <a:lvl5pPr marL="771232"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5pPr>
            <a:lvl6pPr marL="942617" indent="-85692" algn="l" defTabSz="171384" rtl="0" eaLnBrk="1" latinLnBrk="0" hangingPunct="1">
              <a:spcBef>
                <a:spcPct val="20000"/>
              </a:spcBef>
              <a:buFont typeface="Arial"/>
              <a:buChar char="•"/>
              <a:defRPr sz="700" kern="1200">
                <a:solidFill>
                  <a:schemeClr val="tx1"/>
                </a:solidFill>
                <a:latin typeface="+mn-lt"/>
                <a:ea typeface="+mn-ea"/>
                <a:cs typeface="+mn-cs"/>
              </a:defRPr>
            </a:lvl6pPr>
            <a:lvl7pPr marL="1114001" indent="-85692" algn="l" defTabSz="171384" rtl="0" eaLnBrk="1" latinLnBrk="0" hangingPunct="1">
              <a:spcBef>
                <a:spcPct val="20000"/>
              </a:spcBef>
              <a:buFont typeface="Arial"/>
              <a:buChar char="•"/>
              <a:defRPr sz="700" kern="1200">
                <a:solidFill>
                  <a:schemeClr val="tx1"/>
                </a:solidFill>
                <a:latin typeface="+mn-lt"/>
                <a:ea typeface="+mn-ea"/>
                <a:cs typeface="+mn-cs"/>
              </a:defRPr>
            </a:lvl7pPr>
            <a:lvl8pPr marL="1285386" indent="-85692" algn="l" defTabSz="171384" rtl="0" eaLnBrk="1" latinLnBrk="0" hangingPunct="1">
              <a:spcBef>
                <a:spcPct val="20000"/>
              </a:spcBef>
              <a:buFont typeface="Arial"/>
              <a:buChar char="•"/>
              <a:defRPr sz="700" kern="1200">
                <a:solidFill>
                  <a:schemeClr val="tx1"/>
                </a:solidFill>
                <a:latin typeface="+mn-lt"/>
                <a:ea typeface="+mn-ea"/>
                <a:cs typeface="+mn-cs"/>
              </a:defRPr>
            </a:lvl8pPr>
            <a:lvl9pPr marL="1456770" indent="-85692" algn="l" defTabSz="171384" rtl="0" eaLnBrk="1" latinLnBrk="0" hangingPunct="1">
              <a:spcBef>
                <a:spcPct val="20000"/>
              </a:spcBef>
              <a:buFont typeface="Arial"/>
              <a:buChar char="•"/>
              <a:defRPr sz="700" kern="1200">
                <a:solidFill>
                  <a:schemeClr val="tx1"/>
                </a:solidFill>
                <a:latin typeface="+mn-lt"/>
                <a:ea typeface="+mn-ea"/>
                <a:cs typeface="+mn-cs"/>
              </a:defRPr>
            </a:lvl9pPr>
          </a:lstStyle>
          <a:p>
            <a:pPr marL="0" indent="0" algn="ctr">
              <a:spcAft>
                <a:spcPts val="450"/>
              </a:spcAft>
              <a:buNone/>
            </a:pPr>
            <a:r>
              <a:rPr lang="de-DE" sz="700" dirty="0">
                <a:latin typeface="Avenir LT Std 45 Book" panose="020B0502020203020204" pitchFamily="34" charset="77"/>
              </a:rPr>
              <a:t>Joint Venture TGA 360°</a:t>
            </a:r>
          </a:p>
        </p:txBody>
      </p:sp>
      <p:sp>
        <p:nvSpPr>
          <p:cNvPr id="20" name="Inhaltsplatzhalter 12">
            <a:extLst>
              <a:ext uri="{FF2B5EF4-FFF2-40B4-BE49-F238E27FC236}">
                <a16:creationId xmlns:a16="http://schemas.microsoft.com/office/drawing/2014/main" id="{9B8BEAC4-23FE-A863-E120-D6685AD8EB95}"/>
              </a:ext>
            </a:extLst>
          </p:cNvPr>
          <p:cNvSpPr txBox="1">
            <a:spLocks/>
          </p:cNvSpPr>
          <p:nvPr/>
        </p:nvSpPr>
        <p:spPr>
          <a:xfrm>
            <a:off x="370800" y="4304474"/>
            <a:ext cx="865723" cy="216776"/>
          </a:xfrm>
          <a:prstGeom prst="rect">
            <a:avLst/>
          </a:prstGeom>
          <a:solidFill>
            <a:schemeClr val="bg1"/>
          </a:solidFill>
          <a:ln w="6350">
            <a:noFill/>
          </a:ln>
        </p:spPr>
        <p:txBody>
          <a:bodyPr wrap="none" lIns="108000" tIns="54000" rIns="108000" bIns="54000" anchor="ctr">
            <a:spAutoFit/>
          </a:bodyPr>
          <a:lstStyle>
            <a:lvl1pPr marL="128538" indent="-128538" algn="l" defTabSz="171384" rtl="0" eaLnBrk="1" latinLnBrk="0" hangingPunct="1">
              <a:spcBef>
                <a:spcPts val="300"/>
              </a:spcBef>
              <a:buClr>
                <a:srgbClr val="5A646E"/>
              </a:buClr>
              <a:buSzPct val="110000"/>
              <a:buFont typeface="Lucida Grande"/>
              <a:buChar char="»"/>
              <a:defRPr sz="1100" b="0" i="0" kern="1200">
                <a:solidFill>
                  <a:schemeClr val="tx1"/>
                </a:solidFill>
                <a:latin typeface="Avenir LT Std 55 Roman" panose="020B0503020203020204" pitchFamily="34" charset="77"/>
                <a:ea typeface="+mn-ea"/>
                <a:cs typeface="+mn-cs"/>
              </a:defRPr>
            </a:lvl1pPr>
            <a:lvl2pPr marL="278501" indent="-107116" algn="l" defTabSz="171384" rtl="0" eaLnBrk="1" latinLnBrk="0" hangingPunct="1">
              <a:spcBef>
                <a:spcPts val="300"/>
              </a:spcBef>
              <a:buClr>
                <a:srgbClr val="5A646E"/>
              </a:buClr>
              <a:buFont typeface="Wingdings" charset="2"/>
              <a:buChar char="§"/>
              <a:defRPr sz="1100" b="0" i="0" kern="1200">
                <a:solidFill>
                  <a:schemeClr val="tx1"/>
                </a:solidFill>
                <a:latin typeface="Avenir LT Std 55 Roman" panose="020B0503020203020204" pitchFamily="34" charset="77"/>
                <a:ea typeface="+mn-ea"/>
                <a:cs typeface="+mn-cs"/>
              </a:defRPr>
            </a:lvl2pPr>
            <a:lvl3pPr marL="428462" indent="-85692" algn="l" defTabSz="171384" rtl="0" eaLnBrk="1" latinLnBrk="0" hangingPunct="1">
              <a:spcBef>
                <a:spcPts val="300"/>
              </a:spcBef>
              <a:buClr>
                <a:srgbClr val="5A646E"/>
              </a:buClr>
              <a:buFont typeface="Arial"/>
              <a:buChar char="•"/>
              <a:defRPr sz="1100" b="0" i="0" kern="1200">
                <a:solidFill>
                  <a:schemeClr val="tx1"/>
                </a:solidFill>
                <a:latin typeface="Avenir LT Std 55 Roman" panose="020B0503020203020204" pitchFamily="34" charset="77"/>
                <a:ea typeface="+mn-ea"/>
                <a:cs typeface="+mn-cs"/>
              </a:defRPr>
            </a:lvl3pPr>
            <a:lvl4pPr marL="599847"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4pPr>
            <a:lvl5pPr marL="771232"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5pPr>
            <a:lvl6pPr marL="942617" indent="-85692" algn="l" defTabSz="171384" rtl="0" eaLnBrk="1" latinLnBrk="0" hangingPunct="1">
              <a:spcBef>
                <a:spcPct val="20000"/>
              </a:spcBef>
              <a:buFont typeface="Arial"/>
              <a:buChar char="•"/>
              <a:defRPr sz="700" kern="1200">
                <a:solidFill>
                  <a:schemeClr val="tx1"/>
                </a:solidFill>
                <a:latin typeface="+mn-lt"/>
                <a:ea typeface="+mn-ea"/>
                <a:cs typeface="+mn-cs"/>
              </a:defRPr>
            </a:lvl6pPr>
            <a:lvl7pPr marL="1114001" indent="-85692" algn="l" defTabSz="171384" rtl="0" eaLnBrk="1" latinLnBrk="0" hangingPunct="1">
              <a:spcBef>
                <a:spcPct val="20000"/>
              </a:spcBef>
              <a:buFont typeface="Arial"/>
              <a:buChar char="•"/>
              <a:defRPr sz="700" kern="1200">
                <a:solidFill>
                  <a:schemeClr val="tx1"/>
                </a:solidFill>
                <a:latin typeface="+mn-lt"/>
                <a:ea typeface="+mn-ea"/>
                <a:cs typeface="+mn-cs"/>
              </a:defRPr>
            </a:lvl7pPr>
            <a:lvl8pPr marL="1285386" indent="-85692" algn="l" defTabSz="171384" rtl="0" eaLnBrk="1" latinLnBrk="0" hangingPunct="1">
              <a:spcBef>
                <a:spcPct val="20000"/>
              </a:spcBef>
              <a:buFont typeface="Arial"/>
              <a:buChar char="•"/>
              <a:defRPr sz="700" kern="1200">
                <a:solidFill>
                  <a:schemeClr val="tx1"/>
                </a:solidFill>
                <a:latin typeface="+mn-lt"/>
                <a:ea typeface="+mn-ea"/>
                <a:cs typeface="+mn-cs"/>
              </a:defRPr>
            </a:lvl8pPr>
            <a:lvl9pPr marL="1456770" indent="-85692" algn="l" defTabSz="171384" rtl="0" eaLnBrk="1" latinLnBrk="0" hangingPunct="1">
              <a:spcBef>
                <a:spcPct val="20000"/>
              </a:spcBef>
              <a:buFont typeface="Arial"/>
              <a:buChar char="•"/>
              <a:defRPr sz="700" kern="1200">
                <a:solidFill>
                  <a:schemeClr val="tx1"/>
                </a:solidFill>
                <a:latin typeface="+mn-lt"/>
                <a:ea typeface="+mn-ea"/>
                <a:cs typeface="+mn-cs"/>
              </a:defRPr>
            </a:lvl9pPr>
          </a:lstStyle>
          <a:p>
            <a:pPr marL="0" indent="0" algn="ctr">
              <a:spcAft>
                <a:spcPts val="450"/>
              </a:spcAft>
              <a:buNone/>
            </a:pPr>
            <a:r>
              <a:rPr lang="de-DE" sz="700" dirty="0">
                <a:latin typeface="Avenir LT Std 45 Book" panose="020B0502020203020204" pitchFamily="34" charset="77"/>
              </a:rPr>
              <a:t>Master planning</a:t>
            </a:r>
          </a:p>
        </p:txBody>
      </p:sp>
      <p:sp>
        <p:nvSpPr>
          <p:cNvPr id="21" name="Inhaltsplatzhalter 12">
            <a:extLst>
              <a:ext uri="{FF2B5EF4-FFF2-40B4-BE49-F238E27FC236}">
                <a16:creationId xmlns:a16="http://schemas.microsoft.com/office/drawing/2014/main" id="{98C60130-3790-C51E-91A5-A6E2FFEA8159}"/>
              </a:ext>
            </a:extLst>
          </p:cNvPr>
          <p:cNvSpPr txBox="1">
            <a:spLocks/>
          </p:cNvSpPr>
          <p:nvPr/>
        </p:nvSpPr>
        <p:spPr>
          <a:xfrm>
            <a:off x="370141" y="4553659"/>
            <a:ext cx="1135027" cy="216776"/>
          </a:xfrm>
          <a:prstGeom prst="rect">
            <a:avLst/>
          </a:prstGeom>
          <a:solidFill>
            <a:schemeClr val="bg1"/>
          </a:solidFill>
          <a:ln w="6350">
            <a:noFill/>
          </a:ln>
        </p:spPr>
        <p:txBody>
          <a:bodyPr wrap="none" lIns="108000" tIns="54000" rIns="108000" bIns="54000" anchor="ctr">
            <a:spAutoFit/>
          </a:bodyPr>
          <a:lstStyle>
            <a:lvl1pPr marL="128538" indent="-128538" algn="l" defTabSz="171384" rtl="0" eaLnBrk="1" latinLnBrk="0" hangingPunct="1">
              <a:spcBef>
                <a:spcPts val="300"/>
              </a:spcBef>
              <a:buClr>
                <a:srgbClr val="5A646E"/>
              </a:buClr>
              <a:buSzPct val="110000"/>
              <a:buFont typeface="Lucida Grande"/>
              <a:buChar char="»"/>
              <a:defRPr sz="1100" b="0" i="0" kern="1200">
                <a:solidFill>
                  <a:schemeClr val="tx1"/>
                </a:solidFill>
                <a:latin typeface="Avenir LT Std 55 Roman" panose="020B0503020203020204" pitchFamily="34" charset="77"/>
                <a:ea typeface="+mn-ea"/>
                <a:cs typeface="+mn-cs"/>
              </a:defRPr>
            </a:lvl1pPr>
            <a:lvl2pPr marL="278501" indent="-107116" algn="l" defTabSz="171384" rtl="0" eaLnBrk="1" latinLnBrk="0" hangingPunct="1">
              <a:spcBef>
                <a:spcPts val="300"/>
              </a:spcBef>
              <a:buClr>
                <a:srgbClr val="5A646E"/>
              </a:buClr>
              <a:buFont typeface="Wingdings" charset="2"/>
              <a:buChar char="§"/>
              <a:defRPr sz="1100" b="0" i="0" kern="1200">
                <a:solidFill>
                  <a:schemeClr val="tx1"/>
                </a:solidFill>
                <a:latin typeface="Avenir LT Std 55 Roman" panose="020B0503020203020204" pitchFamily="34" charset="77"/>
                <a:ea typeface="+mn-ea"/>
                <a:cs typeface="+mn-cs"/>
              </a:defRPr>
            </a:lvl2pPr>
            <a:lvl3pPr marL="428462" indent="-85692" algn="l" defTabSz="171384" rtl="0" eaLnBrk="1" latinLnBrk="0" hangingPunct="1">
              <a:spcBef>
                <a:spcPts val="300"/>
              </a:spcBef>
              <a:buClr>
                <a:srgbClr val="5A646E"/>
              </a:buClr>
              <a:buFont typeface="Arial"/>
              <a:buChar char="•"/>
              <a:defRPr sz="1100" b="0" i="0" kern="1200">
                <a:solidFill>
                  <a:schemeClr val="tx1"/>
                </a:solidFill>
                <a:latin typeface="Avenir LT Std 55 Roman" panose="020B0503020203020204" pitchFamily="34" charset="77"/>
                <a:ea typeface="+mn-ea"/>
                <a:cs typeface="+mn-cs"/>
              </a:defRPr>
            </a:lvl3pPr>
            <a:lvl4pPr marL="599847"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4pPr>
            <a:lvl5pPr marL="771232"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5pPr>
            <a:lvl6pPr marL="942617" indent="-85692" algn="l" defTabSz="171384" rtl="0" eaLnBrk="1" latinLnBrk="0" hangingPunct="1">
              <a:spcBef>
                <a:spcPct val="20000"/>
              </a:spcBef>
              <a:buFont typeface="Arial"/>
              <a:buChar char="•"/>
              <a:defRPr sz="700" kern="1200">
                <a:solidFill>
                  <a:schemeClr val="tx1"/>
                </a:solidFill>
                <a:latin typeface="+mn-lt"/>
                <a:ea typeface="+mn-ea"/>
                <a:cs typeface="+mn-cs"/>
              </a:defRPr>
            </a:lvl6pPr>
            <a:lvl7pPr marL="1114001" indent="-85692" algn="l" defTabSz="171384" rtl="0" eaLnBrk="1" latinLnBrk="0" hangingPunct="1">
              <a:spcBef>
                <a:spcPct val="20000"/>
              </a:spcBef>
              <a:buFont typeface="Arial"/>
              <a:buChar char="•"/>
              <a:defRPr sz="700" kern="1200">
                <a:solidFill>
                  <a:schemeClr val="tx1"/>
                </a:solidFill>
                <a:latin typeface="+mn-lt"/>
                <a:ea typeface="+mn-ea"/>
                <a:cs typeface="+mn-cs"/>
              </a:defRPr>
            </a:lvl7pPr>
            <a:lvl8pPr marL="1285386" indent="-85692" algn="l" defTabSz="171384" rtl="0" eaLnBrk="1" latinLnBrk="0" hangingPunct="1">
              <a:spcBef>
                <a:spcPct val="20000"/>
              </a:spcBef>
              <a:buFont typeface="Arial"/>
              <a:buChar char="•"/>
              <a:defRPr sz="700" kern="1200">
                <a:solidFill>
                  <a:schemeClr val="tx1"/>
                </a:solidFill>
                <a:latin typeface="+mn-lt"/>
                <a:ea typeface="+mn-ea"/>
                <a:cs typeface="+mn-cs"/>
              </a:defRPr>
            </a:lvl8pPr>
            <a:lvl9pPr marL="1456770" indent="-85692" algn="l" defTabSz="171384" rtl="0" eaLnBrk="1" latinLnBrk="0" hangingPunct="1">
              <a:spcBef>
                <a:spcPct val="20000"/>
              </a:spcBef>
              <a:buFont typeface="Arial"/>
              <a:buChar char="•"/>
              <a:defRPr sz="700" kern="1200">
                <a:solidFill>
                  <a:schemeClr val="tx1"/>
                </a:solidFill>
                <a:latin typeface="+mn-lt"/>
                <a:ea typeface="+mn-ea"/>
                <a:cs typeface="+mn-cs"/>
              </a:defRPr>
            </a:lvl9pPr>
          </a:lstStyle>
          <a:p>
            <a:pPr marL="0" indent="0" algn="ctr">
              <a:spcAft>
                <a:spcPts val="450"/>
              </a:spcAft>
              <a:buNone/>
            </a:pPr>
            <a:r>
              <a:rPr lang="de-DE" sz="700" dirty="0">
                <a:latin typeface="Avenir LT Std 45 Book" panose="020B0502020203020204" pitchFamily="34" charset="77"/>
              </a:rPr>
              <a:t>Green-Building-Design</a:t>
            </a:r>
          </a:p>
        </p:txBody>
      </p:sp>
      <p:sp>
        <p:nvSpPr>
          <p:cNvPr id="38" name="Inhaltsplatzhalter 12">
            <a:extLst>
              <a:ext uri="{FF2B5EF4-FFF2-40B4-BE49-F238E27FC236}">
                <a16:creationId xmlns:a16="http://schemas.microsoft.com/office/drawing/2014/main" id="{B08345F4-84E6-4149-96D8-4D0FC40CFA2C}"/>
              </a:ext>
            </a:extLst>
          </p:cNvPr>
          <p:cNvSpPr txBox="1">
            <a:spLocks/>
          </p:cNvSpPr>
          <p:nvPr/>
        </p:nvSpPr>
        <p:spPr>
          <a:xfrm>
            <a:off x="1503649" y="3294600"/>
            <a:ext cx="1050067" cy="216776"/>
          </a:xfrm>
          <a:prstGeom prst="rect">
            <a:avLst/>
          </a:prstGeom>
          <a:solidFill>
            <a:schemeClr val="bg1"/>
          </a:solidFill>
          <a:ln w="6350">
            <a:noFill/>
          </a:ln>
        </p:spPr>
        <p:txBody>
          <a:bodyPr wrap="none" lIns="108000" tIns="54000" rIns="108000" bIns="54000" anchor="ctr">
            <a:spAutoFit/>
          </a:bodyPr>
          <a:lstStyle>
            <a:lvl1pPr marL="128538" indent="-128538" algn="l" defTabSz="171384" rtl="0" eaLnBrk="1" latinLnBrk="0" hangingPunct="1">
              <a:spcBef>
                <a:spcPts val="300"/>
              </a:spcBef>
              <a:buClr>
                <a:srgbClr val="5A646E"/>
              </a:buClr>
              <a:buSzPct val="110000"/>
              <a:buFont typeface="Lucida Grande"/>
              <a:buChar char="»"/>
              <a:defRPr sz="1100" b="0" i="0" kern="1200">
                <a:solidFill>
                  <a:schemeClr val="tx1"/>
                </a:solidFill>
                <a:latin typeface="Avenir LT Std 55 Roman" panose="020B0503020203020204" pitchFamily="34" charset="77"/>
                <a:ea typeface="+mn-ea"/>
                <a:cs typeface="+mn-cs"/>
              </a:defRPr>
            </a:lvl1pPr>
            <a:lvl2pPr marL="278501" indent="-107116" algn="l" defTabSz="171384" rtl="0" eaLnBrk="1" latinLnBrk="0" hangingPunct="1">
              <a:spcBef>
                <a:spcPts val="300"/>
              </a:spcBef>
              <a:buClr>
                <a:srgbClr val="5A646E"/>
              </a:buClr>
              <a:buFont typeface="Wingdings" charset="2"/>
              <a:buChar char="§"/>
              <a:defRPr sz="1100" b="0" i="0" kern="1200">
                <a:solidFill>
                  <a:schemeClr val="tx1"/>
                </a:solidFill>
                <a:latin typeface="Avenir LT Std 55 Roman" panose="020B0503020203020204" pitchFamily="34" charset="77"/>
                <a:ea typeface="+mn-ea"/>
                <a:cs typeface="+mn-cs"/>
              </a:defRPr>
            </a:lvl2pPr>
            <a:lvl3pPr marL="428462" indent="-85692" algn="l" defTabSz="171384" rtl="0" eaLnBrk="1" latinLnBrk="0" hangingPunct="1">
              <a:spcBef>
                <a:spcPts val="300"/>
              </a:spcBef>
              <a:buClr>
                <a:srgbClr val="5A646E"/>
              </a:buClr>
              <a:buFont typeface="Arial"/>
              <a:buChar char="•"/>
              <a:defRPr sz="1100" b="0" i="0" kern="1200">
                <a:solidFill>
                  <a:schemeClr val="tx1"/>
                </a:solidFill>
                <a:latin typeface="Avenir LT Std 55 Roman" panose="020B0503020203020204" pitchFamily="34" charset="77"/>
                <a:ea typeface="+mn-ea"/>
                <a:cs typeface="+mn-cs"/>
              </a:defRPr>
            </a:lvl3pPr>
            <a:lvl4pPr marL="599847"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4pPr>
            <a:lvl5pPr marL="771232"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5pPr>
            <a:lvl6pPr marL="942617" indent="-85692" algn="l" defTabSz="171384" rtl="0" eaLnBrk="1" latinLnBrk="0" hangingPunct="1">
              <a:spcBef>
                <a:spcPct val="20000"/>
              </a:spcBef>
              <a:buFont typeface="Arial"/>
              <a:buChar char="•"/>
              <a:defRPr sz="700" kern="1200">
                <a:solidFill>
                  <a:schemeClr val="tx1"/>
                </a:solidFill>
                <a:latin typeface="+mn-lt"/>
                <a:ea typeface="+mn-ea"/>
                <a:cs typeface="+mn-cs"/>
              </a:defRPr>
            </a:lvl6pPr>
            <a:lvl7pPr marL="1114001" indent="-85692" algn="l" defTabSz="171384" rtl="0" eaLnBrk="1" latinLnBrk="0" hangingPunct="1">
              <a:spcBef>
                <a:spcPct val="20000"/>
              </a:spcBef>
              <a:buFont typeface="Arial"/>
              <a:buChar char="•"/>
              <a:defRPr sz="700" kern="1200">
                <a:solidFill>
                  <a:schemeClr val="tx1"/>
                </a:solidFill>
                <a:latin typeface="+mn-lt"/>
                <a:ea typeface="+mn-ea"/>
                <a:cs typeface="+mn-cs"/>
              </a:defRPr>
            </a:lvl7pPr>
            <a:lvl8pPr marL="1285386" indent="-85692" algn="l" defTabSz="171384" rtl="0" eaLnBrk="1" latinLnBrk="0" hangingPunct="1">
              <a:spcBef>
                <a:spcPct val="20000"/>
              </a:spcBef>
              <a:buFont typeface="Arial"/>
              <a:buChar char="•"/>
              <a:defRPr sz="700" kern="1200">
                <a:solidFill>
                  <a:schemeClr val="tx1"/>
                </a:solidFill>
                <a:latin typeface="+mn-lt"/>
                <a:ea typeface="+mn-ea"/>
                <a:cs typeface="+mn-cs"/>
              </a:defRPr>
            </a:lvl8pPr>
            <a:lvl9pPr marL="1456770" indent="-85692" algn="l" defTabSz="171384" rtl="0" eaLnBrk="1" latinLnBrk="0" hangingPunct="1">
              <a:spcBef>
                <a:spcPct val="20000"/>
              </a:spcBef>
              <a:buFont typeface="Arial"/>
              <a:buChar char="•"/>
              <a:defRPr sz="700" kern="1200">
                <a:solidFill>
                  <a:schemeClr val="tx1"/>
                </a:solidFill>
                <a:latin typeface="+mn-lt"/>
                <a:ea typeface="+mn-ea"/>
                <a:cs typeface="+mn-cs"/>
              </a:defRPr>
            </a:lvl9pPr>
          </a:lstStyle>
          <a:p>
            <a:pPr marL="0" indent="0" algn="ctr">
              <a:spcAft>
                <a:spcPts val="450"/>
              </a:spcAft>
              <a:buNone/>
            </a:pPr>
            <a:r>
              <a:rPr lang="de-DE" sz="700" dirty="0">
                <a:latin typeface="Avenir LT Std 45 Book" panose="020B0502020203020204" pitchFamily="34" charset="77"/>
              </a:rPr>
              <a:t>Systems ­engineering</a:t>
            </a:r>
          </a:p>
        </p:txBody>
      </p:sp>
      <p:sp>
        <p:nvSpPr>
          <p:cNvPr id="41" name="Inhaltsplatzhalter 12">
            <a:extLst>
              <a:ext uri="{FF2B5EF4-FFF2-40B4-BE49-F238E27FC236}">
                <a16:creationId xmlns:a16="http://schemas.microsoft.com/office/drawing/2014/main" id="{692B49CC-5F6E-CD1B-8A83-9406A2FA1B87}"/>
              </a:ext>
            </a:extLst>
          </p:cNvPr>
          <p:cNvSpPr txBox="1">
            <a:spLocks/>
          </p:cNvSpPr>
          <p:nvPr/>
        </p:nvSpPr>
        <p:spPr>
          <a:xfrm>
            <a:off x="1526439" y="3548163"/>
            <a:ext cx="1683254" cy="216776"/>
          </a:xfrm>
          <a:prstGeom prst="rect">
            <a:avLst/>
          </a:prstGeom>
          <a:solidFill>
            <a:schemeClr val="bg1"/>
          </a:solidFill>
          <a:ln w="6350">
            <a:noFill/>
          </a:ln>
        </p:spPr>
        <p:txBody>
          <a:bodyPr wrap="none" lIns="108000" tIns="54000" rIns="108000" bIns="54000" anchor="ctr">
            <a:spAutoFit/>
          </a:bodyPr>
          <a:lstStyle>
            <a:lvl1pPr marL="128538" indent="-128538" algn="l" defTabSz="171384" rtl="0" eaLnBrk="1" latinLnBrk="0" hangingPunct="1">
              <a:spcBef>
                <a:spcPts val="300"/>
              </a:spcBef>
              <a:buClr>
                <a:srgbClr val="5A646E"/>
              </a:buClr>
              <a:buSzPct val="110000"/>
              <a:buFont typeface="Lucida Grande"/>
              <a:buChar char="»"/>
              <a:defRPr sz="1100" b="0" i="0" kern="1200">
                <a:solidFill>
                  <a:schemeClr val="tx1"/>
                </a:solidFill>
                <a:latin typeface="Avenir LT Std 55 Roman" panose="020B0503020203020204" pitchFamily="34" charset="77"/>
                <a:ea typeface="+mn-ea"/>
                <a:cs typeface="+mn-cs"/>
              </a:defRPr>
            </a:lvl1pPr>
            <a:lvl2pPr marL="278501" indent="-107116" algn="l" defTabSz="171384" rtl="0" eaLnBrk="1" latinLnBrk="0" hangingPunct="1">
              <a:spcBef>
                <a:spcPts val="300"/>
              </a:spcBef>
              <a:buClr>
                <a:srgbClr val="5A646E"/>
              </a:buClr>
              <a:buFont typeface="Wingdings" charset="2"/>
              <a:buChar char="§"/>
              <a:defRPr sz="1100" b="0" i="0" kern="1200">
                <a:solidFill>
                  <a:schemeClr val="tx1"/>
                </a:solidFill>
                <a:latin typeface="Avenir LT Std 55 Roman" panose="020B0503020203020204" pitchFamily="34" charset="77"/>
                <a:ea typeface="+mn-ea"/>
                <a:cs typeface="+mn-cs"/>
              </a:defRPr>
            </a:lvl2pPr>
            <a:lvl3pPr marL="428462" indent="-85692" algn="l" defTabSz="171384" rtl="0" eaLnBrk="1" latinLnBrk="0" hangingPunct="1">
              <a:spcBef>
                <a:spcPts val="300"/>
              </a:spcBef>
              <a:buClr>
                <a:srgbClr val="5A646E"/>
              </a:buClr>
              <a:buFont typeface="Arial"/>
              <a:buChar char="•"/>
              <a:defRPr sz="1100" b="0" i="0" kern="1200">
                <a:solidFill>
                  <a:schemeClr val="tx1"/>
                </a:solidFill>
                <a:latin typeface="Avenir LT Std 55 Roman" panose="020B0503020203020204" pitchFamily="34" charset="77"/>
                <a:ea typeface="+mn-ea"/>
                <a:cs typeface="+mn-cs"/>
              </a:defRPr>
            </a:lvl3pPr>
            <a:lvl4pPr marL="599847"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4pPr>
            <a:lvl5pPr marL="771232"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5pPr>
            <a:lvl6pPr marL="942617" indent="-85692" algn="l" defTabSz="171384" rtl="0" eaLnBrk="1" latinLnBrk="0" hangingPunct="1">
              <a:spcBef>
                <a:spcPct val="20000"/>
              </a:spcBef>
              <a:buFont typeface="Arial"/>
              <a:buChar char="•"/>
              <a:defRPr sz="700" kern="1200">
                <a:solidFill>
                  <a:schemeClr val="tx1"/>
                </a:solidFill>
                <a:latin typeface="+mn-lt"/>
                <a:ea typeface="+mn-ea"/>
                <a:cs typeface="+mn-cs"/>
              </a:defRPr>
            </a:lvl6pPr>
            <a:lvl7pPr marL="1114001" indent="-85692" algn="l" defTabSz="171384" rtl="0" eaLnBrk="1" latinLnBrk="0" hangingPunct="1">
              <a:spcBef>
                <a:spcPct val="20000"/>
              </a:spcBef>
              <a:buFont typeface="Arial"/>
              <a:buChar char="•"/>
              <a:defRPr sz="700" kern="1200">
                <a:solidFill>
                  <a:schemeClr val="tx1"/>
                </a:solidFill>
                <a:latin typeface="+mn-lt"/>
                <a:ea typeface="+mn-ea"/>
                <a:cs typeface="+mn-cs"/>
              </a:defRPr>
            </a:lvl7pPr>
            <a:lvl8pPr marL="1285386" indent="-85692" algn="l" defTabSz="171384" rtl="0" eaLnBrk="1" latinLnBrk="0" hangingPunct="1">
              <a:spcBef>
                <a:spcPct val="20000"/>
              </a:spcBef>
              <a:buFont typeface="Arial"/>
              <a:buChar char="•"/>
              <a:defRPr sz="700" kern="1200">
                <a:solidFill>
                  <a:schemeClr val="tx1"/>
                </a:solidFill>
                <a:latin typeface="+mn-lt"/>
                <a:ea typeface="+mn-ea"/>
                <a:cs typeface="+mn-cs"/>
              </a:defRPr>
            </a:lvl8pPr>
            <a:lvl9pPr marL="1456770" indent="-85692" algn="l" defTabSz="171384" rtl="0" eaLnBrk="1" latinLnBrk="0" hangingPunct="1">
              <a:spcBef>
                <a:spcPct val="20000"/>
              </a:spcBef>
              <a:buFont typeface="Arial"/>
              <a:buChar char="•"/>
              <a:defRPr sz="700" kern="1200">
                <a:solidFill>
                  <a:schemeClr val="tx1"/>
                </a:solidFill>
                <a:latin typeface="+mn-lt"/>
                <a:ea typeface="+mn-ea"/>
                <a:cs typeface="+mn-cs"/>
              </a:defRPr>
            </a:lvl9pPr>
          </a:lstStyle>
          <a:p>
            <a:pPr marL="0" indent="0" algn="ctr">
              <a:spcAft>
                <a:spcPts val="450"/>
              </a:spcAft>
              <a:buNone/>
            </a:pPr>
            <a:r>
              <a:rPr lang="de-DE" sz="700" dirty="0">
                <a:latin typeface="Avenir LT Std 45 Book" panose="020B0502020203020204" pitchFamily="34" charset="77"/>
              </a:rPr>
              <a:t>Specialist engineering &amp; Prototyping</a:t>
            </a:r>
          </a:p>
        </p:txBody>
      </p:sp>
      <p:sp>
        <p:nvSpPr>
          <p:cNvPr id="42" name="Inhaltsplatzhalter 12">
            <a:extLst>
              <a:ext uri="{FF2B5EF4-FFF2-40B4-BE49-F238E27FC236}">
                <a16:creationId xmlns:a16="http://schemas.microsoft.com/office/drawing/2014/main" id="{647A76BD-7A39-4260-AFC8-5846AEFDDEFE}"/>
              </a:ext>
            </a:extLst>
          </p:cNvPr>
          <p:cNvSpPr txBox="1">
            <a:spLocks/>
          </p:cNvSpPr>
          <p:nvPr/>
        </p:nvSpPr>
        <p:spPr>
          <a:xfrm>
            <a:off x="2074283" y="3801726"/>
            <a:ext cx="1011595" cy="216776"/>
          </a:xfrm>
          <a:prstGeom prst="rect">
            <a:avLst/>
          </a:prstGeom>
          <a:solidFill>
            <a:schemeClr val="bg1"/>
          </a:solidFill>
          <a:ln w="6350">
            <a:noFill/>
          </a:ln>
        </p:spPr>
        <p:txBody>
          <a:bodyPr wrap="none" lIns="108000" tIns="54000" rIns="108000" bIns="54000" anchor="ctr">
            <a:spAutoFit/>
          </a:bodyPr>
          <a:lstStyle>
            <a:lvl1pPr marL="128538" indent="-128538" algn="l" defTabSz="171384" rtl="0" eaLnBrk="1" latinLnBrk="0" hangingPunct="1">
              <a:spcBef>
                <a:spcPts val="300"/>
              </a:spcBef>
              <a:buClr>
                <a:srgbClr val="5A646E"/>
              </a:buClr>
              <a:buSzPct val="110000"/>
              <a:buFont typeface="Lucida Grande"/>
              <a:buChar char="»"/>
              <a:defRPr sz="1100" b="0" i="0" kern="1200">
                <a:solidFill>
                  <a:schemeClr val="tx1"/>
                </a:solidFill>
                <a:latin typeface="Avenir LT Std 55 Roman" panose="020B0503020203020204" pitchFamily="34" charset="77"/>
                <a:ea typeface="+mn-ea"/>
                <a:cs typeface="+mn-cs"/>
              </a:defRPr>
            </a:lvl1pPr>
            <a:lvl2pPr marL="278501" indent="-107116" algn="l" defTabSz="171384" rtl="0" eaLnBrk="1" latinLnBrk="0" hangingPunct="1">
              <a:spcBef>
                <a:spcPts val="300"/>
              </a:spcBef>
              <a:buClr>
                <a:srgbClr val="5A646E"/>
              </a:buClr>
              <a:buFont typeface="Wingdings" charset="2"/>
              <a:buChar char="§"/>
              <a:defRPr sz="1100" b="0" i="0" kern="1200">
                <a:solidFill>
                  <a:schemeClr val="tx1"/>
                </a:solidFill>
                <a:latin typeface="Avenir LT Std 55 Roman" panose="020B0503020203020204" pitchFamily="34" charset="77"/>
                <a:ea typeface="+mn-ea"/>
                <a:cs typeface="+mn-cs"/>
              </a:defRPr>
            </a:lvl2pPr>
            <a:lvl3pPr marL="428462" indent="-85692" algn="l" defTabSz="171384" rtl="0" eaLnBrk="1" latinLnBrk="0" hangingPunct="1">
              <a:spcBef>
                <a:spcPts val="300"/>
              </a:spcBef>
              <a:buClr>
                <a:srgbClr val="5A646E"/>
              </a:buClr>
              <a:buFont typeface="Arial"/>
              <a:buChar char="•"/>
              <a:defRPr sz="1100" b="0" i="0" kern="1200">
                <a:solidFill>
                  <a:schemeClr val="tx1"/>
                </a:solidFill>
                <a:latin typeface="Avenir LT Std 55 Roman" panose="020B0503020203020204" pitchFamily="34" charset="77"/>
                <a:ea typeface="+mn-ea"/>
                <a:cs typeface="+mn-cs"/>
              </a:defRPr>
            </a:lvl3pPr>
            <a:lvl4pPr marL="599847"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4pPr>
            <a:lvl5pPr marL="771232"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5pPr>
            <a:lvl6pPr marL="942617" indent="-85692" algn="l" defTabSz="171384" rtl="0" eaLnBrk="1" latinLnBrk="0" hangingPunct="1">
              <a:spcBef>
                <a:spcPct val="20000"/>
              </a:spcBef>
              <a:buFont typeface="Arial"/>
              <a:buChar char="•"/>
              <a:defRPr sz="700" kern="1200">
                <a:solidFill>
                  <a:schemeClr val="tx1"/>
                </a:solidFill>
                <a:latin typeface="+mn-lt"/>
                <a:ea typeface="+mn-ea"/>
                <a:cs typeface="+mn-cs"/>
              </a:defRPr>
            </a:lvl6pPr>
            <a:lvl7pPr marL="1114001" indent="-85692" algn="l" defTabSz="171384" rtl="0" eaLnBrk="1" latinLnBrk="0" hangingPunct="1">
              <a:spcBef>
                <a:spcPct val="20000"/>
              </a:spcBef>
              <a:buFont typeface="Arial"/>
              <a:buChar char="•"/>
              <a:defRPr sz="700" kern="1200">
                <a:solidFill>
                  <a:schemeClr val="tx1"/>
                </a:solidFill>
                <a:latin typeface="+mn-lt"/>
                <a:ea typeface="+mn-ea"/>
                <a:cs typeface="+mn-cs"/>
              </a:defRPr>
            </a:lvl7pPr>
            <a:lvl8pPr marL="1285386" indent="-85692" algn="l" defTabSz="171384" rtl="0" eaLnBrk="1" latinLnBrk="0" hangingPunct="1">
              <a:spcBef>
                <a:spcPct val="20000"/>
              </a:spcBef>
              <a:buFont typeface="Arial"/>
              <a:buChar char="•"/>
              <a:defRPr sz="700" kern="1200">
                <a:solidFill>
                  <a:schemeClr val="tx1"/>
                </a:solidFill>
                <a:latin typeface="+mn-lt"/>
                <a:ea typeface="+mn-ea"/>
                <a:cs typeface="+mn-cs"/>
              </a:defRPr>
            </a:lvl8pPr>
            <a:lvl9pPr marL="1456770" indent="-85692" algn="l" defTabSz="171384" rtl="0" eaLnBrk="1" latinLnBrk="0" hangingPunct="1">
              <a:spcBef>
                <a:spcPct val="20000"/>
              </a:spcBef>
              <a:buFont typeface="Arial"/>
              <a:buChar char="•"/>
              <a:defRPr sz="700" kern="1200">
                <a:solidFill>
                  <a:schemeClr val="tx1"/>
                </a:solidFill>
                <a:latin typeface="+mn-lt"/>
                <a:ea typeface="+mn-ea"/>
                <a:cs typeface="+mn-cs"/>
              </a:defRPr>
            </a:lvl9pPr>
          </a:lstStyle>
          <a:p>
            <a:pPr marL="0" indent="0" algn="ctr">
              <a:spcAft>
                <a:spcPts val="450"/>
              </a:spcAft>
              <a:buNone/>
            </a:pPr>
            <a:r>
              <a:rPr lang="de-DE" sz="700" dirty="0">
                <a:latin typeface="Avenir LT Std 45 Book" panose="020B0502020203020204" pitchFamily="34" charset="77"/>
              </a:rPr>
              <a:t>Building digitisation</a:t>
            </a:r>
          </a:p>
        </p:txBody>
      </p:sp>
      <p:sp>
        <p:nvSpPr>
          <p:cNvPr id="43" name="Inhaltsplatzhalter 12">
            <a:extLst>
              <a:ext uri="{FF2B5EF4-FFF2-40B4-BE49-F238E27FC236}">
                <a16:creationId xmlns:a16="http://schemas.microsoft.com/office/drawing/2014/main" id="{16A795FC-AF62-8A5F-9C4B-411D47D96358}"/>
              </a:ext>
            </a:extLst>
          </p:cNvPr>
          <p:cNvSpPr txBox="1">
            <a:spLocks/>
          </p:cNvSpPr>
          <p:nvPr/>
        </p:nvSpPr>
        <p:spPr>
          <a:xfrm>
            <a:off x="1579436" y="4055289"/>
            <a:ext cx="923431" cy="216776"/>
          </a:xfrm>
          <a:prstGeom prst="rect">
            <a:avLst/>
          </a:prstGeom>
          <a:solidFill>
            <a:schemeClr val="bg1"/>
          </a:solidFill>
          <a:ln w="6350">
            <a:noFill/>
          </a:ln>
        </p:spPr>
        <p:txBody>
          <a:bodyPr wrap="none" lIns="108000" tIns="54000" rIns="108000" bIns="54000" anchor="ctr">
            <a:spAutoFit/>
          </a:bodyPr>
          <a:lstStyle>
            <a:lvl1pPr marL="128538" indent="-128538" algn="l" defTabSz="171384" rtl="0" eaLnBrk="1" latinLnBrk="0" hangingPunct="1">
              <a:spcBef>
                <a:spcPts val="300"/>
              </a:spcBef>
              <a:buClr>
                <a:srgbClr val="5A646E"/>
              </a:buClr>
              <a:buSzPct val="110000"/>
              <a:buFont typeface="Lucida Grande"/>
              <a:buChar char="»"/>
              <a:defRPr sz="1100" b="0" i="0" kern="1200">
                <a:solidFill>
                  <a:schemeClr val="tx1"/>
                </a:solidFill>
                <a:latin typeface="Avenir LT Std 55 Roman" panose="020B0503020203020204" pitchFamily="34" charset="77"/>
                <a:ea typeface="+mn-ea"/>
                <a:cs typeface="+mn-cs"/>
              </a:defRPr>
            </a:lvl1pPr>
            <a:lvl2pPr marL="278501" indent="-107116" algn="l" defTabSz="171384" rtl="0" eaLnBrk="1" latinLnBrk="0" hangingPunct="1">
              <a:spcBef>
                <a:spcPts val="300"/>
              </a:spcBef>
              <a:buClr>
                <a:srgbClr val="5A646E"/>
              </a:buClr>
              <a:buFont typeface="Wingdings" charset="2"/>
              <a:buChar char="§"/>
              <a:defRPr sz="1100" b="0" i="0" kern="1200">
                <a:solidFill>
                  <a:schemeClr val="tx1"/>
                </a:solidFill>
                <a:latin typeface="Avenir LT Std 55 Roman" panose="020B0503020203020204" pitchFamily="34" charset="77"/>
                <a:ea typeface="+mn-ea"/>
                <a:cs typeface="+mn-cs"/>
              </a:defRPr>
            </a:lvl2pPr>
            <a:lvl3pPr marL="428462" indent="-85692" algn="l" defTabSz="171384" rtl="0" eaLnBrk="1" latinLnBrk="0" hangingPunct="1">
              <a:spcBef>
                <a:spcPts val="300"/>
              </a:spcBef>
              <a:buClr>
                <a:srgbClr val="5A646E"/>
              </a:buClr>
              <a:buFont typeface="Arial"/>
              <a:buChar char="•"/>
              <a:defRPr sz="1100" b="0" i="0" kern="1200">
                <a:solidFill>
                  <a:schemeClr val="tx1"/>
                </a:solidFill>
                <a:latin typeface="Avenir LT Std 55 Roman" panose="020B0503020203020204" pitchFamily="34" charset="77"/>
                <a:ea typeface="+mn-ea"/>
                <a:cs typeface="+mn-cs"/>
              </a:defRPr>
            </a:lvl3pPr>
            <a:lvl4pPr marL="599847"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4pPr>
            <a:lvl5pPr marL="771232"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5pPr>
            <a:lvl6pPr marL="942617" indent="-85692" algn="l" defTabSz="171384" rtl="0" eaLnBrk="1" latinLnBrk="0" hangingPunct="1">
              <a:spcBef>
                <a:spcPct val="20000"/>
              </a:spcBef>
              <a:buFont typeface="Arial"/>
              <a:buChar char="•"/>
              <a:defRPr sz="700" kern="1200">
                <a:solidFill>
                  <a:schemeClr val="tx1"/>
                </a:solidFill>
                <a:latin typeface="+mn-lt"/>
                <a:ea typeface="+mn-ea"/>
                <a:cs typeface="+mn-cs"/>
              </a:defRPr>
            </a:lvl6pPr>
            <a:lvl7pPr marL="1114001" indent="-85692" algn="l" defTabSz="171384" rtl="0" eaLnBrk="1" latinLnBrk="0" hangingPunct="1">
              <a:spcBef>
                <a:spcPct val="20000"/>
              </a:spcBef>
              <a:buFont typeface="Arial"/>
              <a:buChar char="•"/>
              <a:defRPr sz="700" kern="1200">
                <a:solidFill>
                  <a:schemeClr val="tx1"/>
                </a:solidFill>
                <a:latin typeface="+mn-lt"/>
                <a:ea typeface="+mn-ea"/>
                <a:cs typeface="+mn-cs"/>
              </a:defRPr>
            </a:lvl7pPr>
            <a:lvl8pPr marL="1285386" indent="-85692" algn="l" defTabSz="171384" rtl="0" eaLnBrk="1" latinLnBrk="0" hangingPunct="1">
              <a:spcBef>
                <a:spcPct val="20000"/>
              </a:spcBef>
              <a:buFont typeface="Arial"/>
              <a:buChar char="•"/>
              <a:defRPr sz="700" kern="1200">
                <a:solidFill>
                  <a:schemeClr val="tx1"/>
                </a:solidFill>
                <a:latin typeface="+mn-lt"/>
                <a:ea typeface="+mn-ea"/>
                <a:cs typeface="+mn-cs"/>
              </a:defRPr>
            </a:lvl8pPr>
            <a:lvl9pPr marL="1456770" indent="-85692" algn="l" defTabSz="171384" rtl="0" eaLnBrk="1" latinLnBrk="0" hangingPunct="1">
              <a:spcBef>
                <a:spcPct val="20000"/>
              </a:spcBef>
              <a:buFont typeface="Arial"/>
              <a:buChar char="•"/>
              <a:defRPr sz="700" kern="1200">
                <a:solidFill>
                  <a:schemeClr val="tx1"/>
                </a:solidFill>
                <a:latin typeface="+mn-lt"/>
                <a:ea typeface="+mn-ea"/>
                <a:cs typeface="+mn-cs"/>
              </a:defRPr>
            </a:lvl9pPr>
          </a:lstStyle>
          <a:p>
            <a:pPr marL="0" indent="0" algn="ctr">
              <a:spcAft>
                <a:spcPts val="450"/>
              </a:spcAft>
              <a:buNone/>
            </a:pPr>
            <a:r>
              <a:rPr lang="de-DE" sz="700" dirty="0">
                <a:latin typeface="Avenir LT Std 45 Book" panose="020B0502020203020204" pitchFamily="34" charset="77"/>
              </a:rPr>
              <a:t>Quality assurance</a:t>
            </a:r>
          </a:p>
        </p:txBody>
      </p:sp>
      <p:sp>
        <p:nvSpPr>
          <p:cNvPr id="44" name="Inhaltsplatzhalter 12">
            <a:extLst>
              <a:ext uri="{FF2B5EF4-FFF2-40B4-BE49-F238E27FC236}">
                <a16:creationId xmlns:a16="http://schemas.microsoft.com/office/drawing/2014/main" id="{BE44BF76-62AC-13AE-12FE-4BDB8C760163}"/>
              </a:ext>
            </a:extLst>
          </p:cNvPr>
          <p:cNvSpPr txBox="1">
            <a:spLocks/>
          </p:cNvSpPr>
          <p:nvPr/>
        </p:nvSpPr>
        <p:spPr>
          <a:xfrm>
            <a:off x="1269549" y="4304474"/>
            <a:ext cx="1365859" cy="216776"/>
          </a:xfrm>
          <a:prstGeom prst="rect">
            <a:avLst/>
          </a:prstGeom>
          <a:solidFill>
            <a:schemeClr val="bg1"/>
          </a:solidFill>
          <a:ln w="6350">
            <a:noFill/>
          </a:ln>
        </p:spPr>
        <p:txBody>
          <a:bodyPr wrap="none" lIns="108000" tIns="54000" rIns="108000" bIns="54000" anchor="ctr">
            <a:spAutoFit/>
          </a:bodyPr>
          <a:lstStyle>
            <a:lvl1pPr marL="128538" indent="-128538" algn="l" defTabSz="171384" rtl="0" eaLnBrk="1" latinLnBrk="0" hangingPunct="1">
              <a:spcBef>
                <a:spcPts val="300"/>
              </a:spcBef>
              <a:buClr>
                <a:srgbClr val="5A646E"/>
              </a:buClr>
              <a:buSzPct val="110000"/>
              <a:buFont typeface="Lucida Grande"/>
              <a:buChar char="»"/>
              <a:defRPr sz="1100" b="0" i="0" kern="1200">
                <a:solidFill>
                  <a:schemeClr val="tx1"/>
                </a:solidFill>
                <a:latin typeface="Avenir LT Std 55 Roman" panose="020B0503020203020204" pitchFamily="34" charset="77"/>
                <a:ea typeface="+mn-ea"/>
                <a:cs typeface="+mn-cs"/>
              </a:defRPr>
            </a:lvl1pPr>
            <a:lvl2pPr marL="278501" indent="-107116" algn="l" defTabSz="171384" rtl="0" eaLnBrk="1" latinLnBrk="0" hangingPunct="1">
              <a:spcBef>
                <a:spcPts val="300"/>
              </a:spcBef>
              <a:buClr>
                <a:srgbClr val="5A646E"/>
              </a:buClr>
              <a:buFont typeface="Wingdings" charset="2"/>
              <a:buChar char="§"/>
              <a:defRPr sz="1100" b="0" i="0" kern="1200">
                <a:solidFill>
                  <a:schemeClr val="tx1"/>
                </a:solidFill>
                <a:latin typeface="Avenir LT Std 55 Roman" panose="020B0503020203020204" pitchFamily="34" charset="77"/>
                <a:ea typeface="+mn-ea"/>
                <a:cs typeface="+mn-cs"/>
              </a:defRPr>
            </a:lvl2pPr>
            <a:lvl3pPr marL="428462" indent="-85692" algn="l" defTabSz="171384" rtl="0" eaLnBrk="1" latinLnBrk="0" hangingPunct="1">
              <a:spcBef>
                <a:spcPts val="300"/>
              </a:spcBef>
              <a:buClr>
                <a:srgbClr val="5A646E"/>
              </a:buClr>
              <a:buFont typeface="Arial"/>
              <a:buChar char="•"/>
              <a:defRPr sz="1100" b="0" i="0" kern="1200">
                <a:solidFill>
                  <a:schemeClr val="tx1"/>
                </a:solidFill>
                <a:latin typeface="Avenir LT Std 55 Roman" panose="020B0503020203020204" pitchFamily="34" charset="77"/>
                <a:ea typeface="+mn-ea"/>
                <a:cs typeface="+mn-cs"/>
              </a:defRPr>
            </a:lvl3pPr>
            <a:lvl4pPr marL="599847"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4pPr>
            <a:lvl5pPr marL="771232"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5pPr>
            <a:lvl6pPr marL="942617" indent="-85692" algn="l" defTabSz="171384" rtl="0" eaLnBrk="1" latinLnBrk="0" hangingPunct="1">
              <a:spcBef>
                <a:spcPct val="20000"/>
              </a:spcBef>
              <a:buFont typeface="Arial"/>
              <a:buChar char="•"/>
              <a:defRPr sz="700" kern="1200">
                <a:solidFill>
                  <a:schemeClr val="tx1"/>
                </a:solidFill>
                <a:latin typeface="+mn-lt"/>
                <a:ea typeface="+mn-ea"/>
                <a:cs typeface="+mn-cs"/>
              </a:defRPr>
            </a:lvl6pPr>
            <a:lvl7pPr marL="1114001" indent="-85692" algn="l" defTabSz="171384" rtl="0" eaLnBrk="1" latinLnBrk="0" hangingPunct="1">
              <a:spcBef>
                <a:spcPct val="20000"/>
              </a:spcBef>
              <a:buFont typeface="Arial"/>
              <a:buChar char="•"/>
              <a:defRPr sz="700" kern="1200">
                <a:solidFill>
                  <a:schemeClr val="tx1"/>
                </a:solidFill>
                <a:latin typeface="+mn-lt"/>
                <a:ea typeface="+mn-ea"/>
                <a:cs typeface="+mn-cs"/>
              </a:defRPr>
            </a:lvl7pPr>
            <a:lvl8pPr marL="1285386" indent="-85692" algn="l" defTabSz="171384" rtl="0" eaLnBrk="1" latinLnBrk="0" hangingPunct="1">
              <a:spcBef>
                <a:spcPct val="20000"/>
              </a:spcBef>
              <a:buFont typeface="Arial"/>
              <a:buChar char="•"/>
              <a:defRPr sz="700" kern="1200">
                <a:solidFill>
                  <a:schemeClr val="tx1"/>
                </a:solidFill>
                <a:latin typeface="+mn-lt"/>
                <a:ea typeface="+mn-ea"/>
                <a:cs typeface="+mn-cs"/>
              </a:defRPr>
            </a:lvl8pPr>
            <a:lvl9pPr marL="1456770" indent="-85692" algn="l" defTabSz="171384" rtl="0" eaLnBrk="1" latinLnBrk="0" hangingPunct="1">
              <a:spcBef>
                <a:spcPct val="20000"/>
              </a:spcBef>
              <a:buFont typeface="Arial"/>
              <a:buChar char="•"/>
              <a:defRPr sz="700" kern="1200">
                <a:solidFill>
                  <a:schemeClr val="tx1"/>
                </a:solidFill>
                <a:latin typeface="+mn-lt"/>
                <a:ea typeface="+mn-ea"/>
                <a:cs typeface="+mn-cs"/>
              </a:defRPr>
            </a:lvl9pPr>
          </a:lstStyle>
          <a:p>
            <a:pPr marL="0" indent="0" algn="ctr">
              <a:spcAft>
                <a:spcPts val="450"/>
              </a:spcAft>
              <a:buNone/>
            </a:pPr>
            <a:r>
              <a:rPr lang="de-DE" sz="700" dirty="0">
                <a:latin typeface="Avenir LT Std 45 Book" panose="020B0502020203020204" pitchFamily="34" charset="77"/>
              </a:rPr>
              <a:t>Commissioning &amp; Simulation</a:t>
            </a:r>
          </a:p>
        </p:txBody>
      </p:sp>
      <p:sp>
        <p:nvSpPr>
          <p:cNvPr id="45" name="Inhaltsplatzhalter 12">
            <a:extLst>
              <a:ext uri="{FF2B5EF4-FFF2-40B4-BE49-F238E27FC236}">
                <a16:creationId xmlns:a16="http://schemas.microsoft.com/office/drawing/2014/main" id="{6CA6977C-7287-2277-A2BD-C9C633EF6B99}"/>
              </a:ext>
            </a:extLst>
          </p:cNvPr>
          <p:cNvSpPr txBox="1">
            <a:spLocks/>
          </p:cNvSpPr>
          <p:nvPr/>
        </p:nvSpPr>
        <p:spPr>
          <a:xfrm>
            <a:off x="1538078" y="4553659"/>
            <a:ext cx="1194339" cy="216776"/>
          </a:xfrm>
          <a:prstGeom prst="rect">
            <a:avLst/>
          </a:prstGeom>
          <a:solidFill>
            <a:schemeClr val="bg1"/>
          </a:solidFill>
          <a:ln w="6350">
            <a:noFill/>
          </a:ln>
        </p:spPr>
        <p:txBody>
          <a:bodyPr wrap="none" lIns="108000" tIns="54000" rIns="108000" bIns="54000" anchor="ctr">
            <a:spAutoFit/>
          </a:bodyPr>
          <a:lstStyle>
            <a:lvl1pPr marL="128538" indent="-128538" algn="l" defTabSz="171384" rtl="0" eaLnBrk="1" latinLnBrk="0" hangingPunct="1">
              <a:spcBef>
                <a:spcPts val="300"/>
              </a:spcBef>
              <a:buClr>
                <a:srgbClr val="5A646E"/>
              </a:buClr>
              <a:buSzPct val="110000"/>
              <a:buFont typeface="Lucida Grande"/>
              <a:buChar char="»"/>
              <a:defRPr sz="1100" b="0" i="0" kern="1200">
                <a:solidFill>
                  <a:schemeClr val="tx1"/>
                </a:solidFill>
                <a:latin typeface="Avenir LT Std 55 Roman" panose="020B0503020203020204" pitchFamily="34" charset="77"/>
                <a:ea typeface="+mn-ea"/>
                <a:cs typeface="+mn-cs"/>
              </a:defRPr>
            </a:lvl1pPr>
            <a:lvl2pPr marL="278501" indent="-107116" algn="l" defTabSz="171384" rtl="0" eaLnBrk="1" latinLnBrk="0" hangingPunct="1">
              <a:spcBef>
                <a:spcPts val="300"/>
              </a:spcBef>
              <a:buClr>
                <a:srgbClr val="5A646E"/>
              </a:buClr>
              <a:buFont typeface="Wingdings" charset="2"/>
              <a:buChar char="§"/>
              <a:defRPr sz="1100" b="0" i="0" kern="1200">
                <a:solidFill>
                  <a:schemeClr val="tx1"/>
                </a:solidFill>
                <a:latin typeface="Avenir LT Std 55 Roman" panose="020B0503020203020204" pitchFamily="34" charset="77"/>
                <a:ea typeface="+mn-ea"/>
                <a:cs typeface="+mn-cs"/>
              </a:defRPr>
            </a:lvl2pPr>
            <a:lvl3pPr marL="428462" indent="-85692" algn="l" defTabSz="171384" rtl="0" eaLnBrk="1" latinLnBrk="0" hangingPunct="1">
              <a:spcBef>
                <a:spcPts val="300"/>
              </a:spcBef>
              <a:buClr>
                <a:srgbClr val="5A646E"/>
              </a:buClr>
              <a:buFont typeface="Arial"/>
              <a:buChar char="•"/>
              <a:defRPr sz="1100" b="0" i="0" kern="1200">
                <a:solidFill>
                  <a:schemeClr val="tx1"/>
                </a:solidFill>
                <a:latin typeface="Avenir LT Std 55 Roman" panose="020B0503020203020204" pitchFamily="34" charset="77"/>
                <a:ea typeface="+mn-ea"/>
                <a:cs typeface="+mn-cs"/>
              </a:defRPr>
            </a:lvl3pPr>
            <a:lvl4pPr marL="599847"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4pPr>
            <a:lvl5pPr marL="771232"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5pPr>
            <a:lvl6pPr marL="942617" indent="-85692" algn="l" defTabSz="171384" rtl="0" eaLnBrk="1" latinLnBrk="0" hangingPunct="1">
              <a:spcBef>
                <a:spcPct val="20000"/>
              </a:spcBef>
              <a:buFont typeface="Arial"/>
              <a:buChar char="•"/>
              <a:defRPr sz="700" kern="1200">
                <a:solidFill>
                  <a:schemeClr val="tx1"/>
                </a:solidFill>
                <a:latin typeface="+mn-lt"/>
                <a:ea typeface="+mn-ea"/>
                <a:cs typeface="+mn-cs"/>
              </a:defRPr>
            </a:lvl6pPr>
            <a:lvl7pPr marL="1114001" indent="-85692" algn="l" defTabSz="171384" rtl="0" eaLnBrk="1" latinLnBrk="0" hangingPunct="1">
              <a:spcBef>
                <a:spcPct val="20000"/>
              </a:spcBef>
              <a:buFont typeface="Arial"/>
              <a:buChar char="•"/>
              <a:defRPr sz="700" kern="1200">
                <a:solidFill>
                  <a:schemeClr val="tx1"/>
                </a:solidFill>
                <a:latin typeface="+mn-lt"/>
                <a:ea typeface="+mn-ea"/>
                <a:cs typeface="+mn-cs"/>
              </a:defRPr>
            </a:lvl7pPr>
            <a:lvl8pPr marL="1285386" indent="-85692" algn="l" defTabSz="171384" rtl="0" eaLnBrk="1" latinLnBrk="0" hangingPunct="1">
              <a:spcBef>
                <a:spcPct val="20000"/>
              </a:spcBef>
              <a:buFont typeface="Arial"/>
              <a:buChar char="•"/>
              <a:defRPr sz="700" kern="1200">
                <a:solidFill>
                  <a:schemeClr val="tx1"/>
                </a:solidFill>
                <a:latin typeface="+mn-lt"/>
                <a:ea typeface="+mn-ea"/>
                <a:cs typeface="+mn-cs"/>
              </a:defRPr>
            </a:lvl8pPr>
            <a:lvl9pPr marL="1456770" indent="-85692" algn="l" defTabSz="171384" rtl="0" eaLnBrk="1" latinLnBrk="0" hangingPunct="1">
              <a:spcBef>
                <a:spcPct val="20000"/>
              </a:spcBef>
              <a:buFont typeface="Arial"/>
              <a:buChar char="•"/>
              <a:defRPr sz="700" kern="1200">
                <a:solidFill>
                  <a:schemeClr val="tx1"/>
                </a:solidFill>
                <a:latin typeface="+mn-lt"/>
                <a:ea typeface="+mn-ea"/>
                <a:cs typeface="+mn-cs"/>
              </a:defRPr>
            </a:lvl9pPr>
          </a:lstStyle>
          <a:p>
            <a:pPr marL="0" indent="0" algn="ctr">
              <a:spcAft>
                <a:spcPts val="450"/>
              </a:spcAft>
              <a:buNone/>
            </a:pPr>
            <a:r>
              <a:rPr lang="de-DE" sz="700" dirty="0">
                <a:latin typeface="Avenir LT Std 45 Book" panose="020B0502020203020204" pitchFamily="34" charset="77"/>
              </a:rPr>
              <a:t>Technical-Due-Diligence</a:t>
            </a:r>
          </a:p>
        </p:txBody>
      </p:sp>
      <p:sp>
        <p:nvSpPr>
          <p:cNvPr id="35" name="Fußzeilenplatzhalter 6">
            <a:extLst>
              <a:ext uri="{FF2B5EF4-FFF2-40B4-BE49-F238E27FC236}">
                <a16:creationId xmlns:a16="http://schemas.microsoft.com/office/drawing/2014/main" id="{81E394CA-EB8B-E349-A174-B6D8704F1433}"/>
              </a:ext>
            </a:extLst>
          </p:cNvPr>
          <p:cNvSpPr txBox="1">
            <a:spLocks/>
          </p:cNvSpPr>
          <p:nvPr/>
        </p:nvSpPr>
        <p:spPr>
          <a:xfrm>
            <a:off x="540000" y="177666"/>
            <a:ext cx="1154483" cy="184666"/>
          </a:xfrm>
          <a:prstGeom prst="rect">
            <a:avLst/>
          </a:prstGeom>
          <a:solidFill>
            <a:schemeClr val="tx1"/>
          </a:solidFill>
        </p:spPr>
        <p:txBody>
          <a:bodyPr wrap="none" anchor="ctr">
            <a:spAutoFit/>
          </a:bodyPr>
          <a:lstStyle>
            <a:defPPr>
              <a:defRPr lang="de-DE"/>
            </a:defPPr>
            <a:lvl1pPr marL="0" algn="l" defTabSz="171384" rtl="0" eaLnBrk="1" latinLnBrk="0" hangingPunct="1">
              <a:defRPr sz="700" kern="1200">
                <a:solidFill>
                  <a:schemeClr val="tx1"/>
                </a:solidFill>
                <a:latin typeface="+mn-lt"/>
                <a:ea typeface="+mn-ea"/>
                <a:cs typeface="+mn-cs"/>
              </a:defRPr>
            </a:lvl1pPr>
            <a:lvl2pPr marL="171384" algn="l" defTabSz="171384" rtl="0" eaLnBrk="1" latinLnBrk="0" hangingPunct="1">
              <a:defRPr sz="700" kern="1200">
                <a:solidFill>
                  <a:schemeClr val="tx1"/>
                </a:solidFill>
                <a:latin typeface="+mn-lt"/>
                <a:ea typeface="+mn-ea"/>
                <a:cs typeface="+mn-cs"/>
              </a:defRPr>
            </a:lvl2pPr>
            <a:lvl3pPr marL="342770" algn="l" defTabSz="171384" rtl="0" eaLnBrk="1" latinLnBrk="0" hangingPunct="1">
              <a:defRPr sz="700" kern="1200">
                <a:solidFill>
                  <a:schemeClr val="tx1"/>
                </a:solidFill>
                <a:latin typeface="+mn-lt"/>
                <a:ea typeface="+mn-ea"/>
                <a:cs typeface="+mn-cs"/>
              </a:defRPr>
            </a:lvl3pPr>
            <a:lvl4pPr marL="514154" algn="l" defTabSz="171384" rtl="0" eaLnBrk="1" latinLnBrk="0" hangingPunct="1">
              <a:defRPr sz="700" kern="1200">
                <a:solidFill>
                  <a:schemeClr val="tx1"/>
                </a:solidFill>
                <a:latin typeface="+mn-lt"/>
                <a:ea typeface="+mn-ea"/>
                <a:cs typeface="+mn-cs"/>
              </a:defRPr>
            </a:lvl4pPr>
            <a:lvl5pPr marL="685539" algn="l" defTabSz="171384" rtl="0" eaLnBrk="1" latinLnBrk="0" hangingPunct="1">
              <a:defRPr sz="700" kern="1200">
                <a:solidFill>
                  <a:schemeClr val="tx1"/>
                </a:solidFill>
                <a:latin typeface="+mn-lt"/>
                <a:ea typeface="+mn-ea"/>
                <a:cs typeface="+mn-cs"/>
              </a:defRPr>
            </a:lvl5pPr>
            <a:lvl6pPr marL="856924" algn="l" defTabSz="171384" rtl="0" eaLnBrk="1" latinLnBrk="0" hangingPunct="1">
              <a:defRPr sz="700" kern="1200">
                <a:solidFill>
                  <a:schemeClr val="tx1"/>
                </a:solidFill>
                <a:latin typeface="+mn-lt"/>
                <a:ea typeface="+mn-ea"/>
                <a:cs typeface="+mn-cs"/>
              </a:defRPr>
            </a:lvl6pPr>
            <a:lvl7pPr marL="1028309" algn="l" defTabSz="171384" rtl="0" eaLnBrk="1" latinLnBrk="0" hangingPunct="1">
              <a:defRPr sz="700" kern="1200">
                <a:solidFill>
                  <a:schemeClr val="tx1"/>
                </a:solidFill>
                <a:latin typeface="+mn-lt"/>
                <a:ea typeface="+mn-ea"/>
                <a:cs typeface="+mn-cs"/>
              </a:defRPr>
            </a:lvl7pPr>
            <a:lvl8pPr marL="1199694" algn="l" defTabSz="171384" rtl="0" eaLnBrk="1" latinLnBrk="0" hangingPunct="1">
              <a:defRPr sz="700" kern="1200">
                <a:solidFill>
                  <a:schemeClr val="tx1"/>
                </a:solidFill>
                <a:latin typeface="+mn-lt"/>
                <a:ea typeface="+mn-ea"/>
                <a:cs typeface="+mn-cs"/>
              </a:defRPr>
            </a:lvl8pPr>
            <a:lvl9pPr marL="1371078" algn="l" defTabSz="171384" rtl="0" eaLnBrk="1" latinLnBrk="0" hangingPunct="1">
              <a:defRPr sz="700" kern="1200">
                <a:solidFill>
                  <a:schemeClr val="tx1"/>
                </a:solidFill>
                <a:latin typeface="+mn-lt"/>
                <a:ea typeface="+mn-ea"/>
                <a:cs typeface="+mn-cs"/>
              </a:defRPr>
            </a:lvl9pPr>
          </a:lstStyle>
          <a:p>
            <a:pPr algn="ctr"/>
            <a:r>
              <a:rPr lang="de-DE" sz="600" b="0" i="0" dirty="0">
                <a:solidFill>
                  <a:schemeClr val="bg1"/>
                </a:solidFill>
                <a:latin typeface="Avenir LT Std 55 Roman" panose="020B0503020203020204" pitchFamily="34" charset="77"/>
              </a:rPr>
              <a:t>Introducing the M&amp;P Group</a:t>
            </a:r>
          </a:p>
        </p:txBody>
      </p:sp>
    </p:spTree>
    <p:extLst>
      <p:ext uri="{BB962C8B-B14F-4D97-AF65-F5344CB8AC3E}">
        <p14:creationId xmlns:p14="http://schemas.microsoft.com/office/powerpoint/2010/main" val="10640873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CF9CE993-6C8A-DF16-83DF-2E65BB034384}"/>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flipH="1">
            <a:off x="0" y="3827"/>
            <a:ext cx="7719152" cy="5144189"/>
          </a:xfrm>
          <a:prstGeom prst="rect">
            <a:avLst/>
          </a:prstGeom>
        </p:spPr>
      </p:pic>
      <p:sp>
        <p:nvSpPr>
          <p:cNvPr id="8" name="Rechteck 7">
            <a:extLst>
              <a:ext uri="{FF2B5EF4-FFF2-40B4-BE49-F238E27FC236}">
                <a16:creationId xmlns:a16="http://schemas.microsoft.com/office/drawing/2014/main" id="{A5A05E94-924C-6C53-478F-02D06E6B83A0}"/>
              </a:ext>
            </a:extLst>
          </p:cNvPr>
          <p:cNvSpPr/>
          <p:nvPr/>
        </p:nvSpPr>
        <p:spPr>
          <a:xfrm>
            <a:off x="4572000" y="-1"/>
            <a:ext cx="4572000" cy="5143501"/>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9" name="Foliennummernplatzhalter 1">
            <a:extLst>
              <a:ext uri="{FF2B5EF4-FFF2-40B4-BE49-F238E27FC236}">
                <a16:creationId xmlns:a16="http://schemas.microsoft.com/office/drawing/2014/main" id="{C39329B4-424B-05B9-D44E-055AA6E43156}"/>
              </a:ext>
            </a:extLst>
          </p:cNvPr>
          <p:cNvSpPr>
            <a:spLocks noGrp="1"/>
          </p:cNvSpPr>
          <p:nvPr>
            <p:ph type="sldNum" sz="quarter" idx="12"/>
          </p:nvPr>
        </p:nvSpPr>
        <p:spPr>
          <a:xfrm>
            <a:off x="7828982" y="4860000"/>
            <a:ext cx="944877" cy="273844"/>
          </a:xfrm>
        </p:spPr>
        <p:txBody>
          <a:bodyPr/>
          <a:lstStyle/>
          <a:p>
            <a:fld id="{062264FA-5897-E448-9104-19C45CE6974D}" type="slidenum">
              <a:rPr lang="de-DE">
                <a:solidFill>
                  <a:srgbClr val="606A73"/>
                </a:solidFill>
              </a:rPr>
              <a:pPr/>
              <a:t>11</a:t>
            </a:fld>
            <a:endParaRPr lang="de-DE">
              <a:solidFill>
                <a:srgbClr val="606A73"/>
              </a:solidFill>
            </a:endParaRPr>
          </a:p>
        </p:txBody>
      </p:sp>
      <p:sp>
        <p:nvSpPr>
          <p:cNvPr id="10" name="Titel 2">
            <a:extLst>
              <a:ext uri="{FF2B5EF4-FFF2-40B4-BE49-F238E27FC236}">
                <a16:creationId xmlns:a16="http://schemas.microsoft.com/office/drawing/2014/main" id="{A173D1B2-18F2-6E5C-41E9-AF1EEA6D10D3}"/>
              </a:ext>
            </a:extLst>
          </p:cNvPr>
          <p:cNvSpPr>
            <a:spLocks noGrp="1"/>
          </p:cNvSpPr>
          <p:nvPr>
            <p:ph type="title"/>
          </p:nvPr>
        </p:nvSpPr>
        <p:spPr>
          <a:xfrm>
            <a:off x="5064370" y="1022612"/>
            <a:ext cx="3255766" cy="1096091"/>
          </a:xfrm>
          <a:prstGeom prst="rect">
            <a:avLst/>
          </a:prstGeom>
        </p:spPr>
        <p:txBody>
          <a:bodyPr/>
          <a:lstStyle/>
          <a:p>
            <a:pPr>
              <a:lnSpc>
                <a:spcPts val="2800"/>
              </a:lnSpc>
            </a:pPr>
            <a:r>
              <a:rPr lang="de-DE" sz="2500" b="0" dirty="0">
                <a:latin typeface="Avenir LT Std 35 Light" panose="020B0402020203020204" pitchFamily="34" charset="77"/>
              </a:rPr>
              <a:t>Harmonising</a:t>
            </a:r>
            <a:br>
              <a:rPr lang="de-DE" sz="2500" dirty="0">
                <a:solidFill>
                  <a:schemeClr val="bg2"/>
                </a:solidFill>
                <a:latin typeface="Avenir LT Std 55 Roman" panose="020B0503020203020204" pitchFamily="34" charset="77"/>
              </a:rPr>
            </a:br>
            <a:r>
              <a:rPr lang="de-DE" sz="2500" dirty="0">
                <a:solidFill>
                  <a:schemeClr val="bg2"/>
                </a:solidFill>
                <a:latin typeface="Avenir LT Std 55 Roman" panose="020B0503020203020204" pitchFamily="34" charset="77"/>
              </a:rPr>
              <a:t>energy </a:t>
            </a:r>
            <a:r>
              <a:rPr lang="de-DE" sz="2500" b="0" dirty="0">
                <a:latin typeface="Avenir LT Std 35 Light" panose="020B0402020203020204" pitchFamily="34" charset="77"/>
              </a:rPr>
              <a:t>and</a:t>
            </a:r>
            <a:br>
              <a:rPr lang="de-DE" sz="2500" b="0" dirty="0">
                <a:latin typeface="Avenir LT Std 35 Light" panose="020B0402020203020204" pitchFamily="34" charset="77"/>
              </a:rPr>
            </a:br>
            <a:r>
              <a:rPr lang="de-DE" sz="2500" dirty="0">
                <a:solidFill>
                  <a:schemeClr val="bg2"/>
                </a:solidFill>
                <a:latin typeface="Avenir LT Std 55 Roman" panose="020B0503020203020204" pitchFamily="34" charset="77"/>
              </a:rPr>
              <a:t>efficiency</a:t>
            </a:r>
            <a:endParaRPr lang="de-DE" sz="2500" dirty="0">
              <a:solidFill>
                <a:schemeClr val="accent1"/>
              </a:solidFill>
              <a:latin typeface="Avenir LT Std 55 Roman" panose="020B0503020203020204" pitchFamily="34" charset="77"/>
            </a:endParaRPr>
          </a:p>
        </p:txBody>
      </p:sp>
      <p:sp>
        <p:nvSpPr>
          <p:cNvPr id="11" name="Titel 2">
            <a:extLst>
              <a:ext uri="{FF2B5EF4-FFF2-40B4-BE49-F238E27FC236}">
                <a16:creationId xmlns:a16="http://schemas.microsoft.com/office/drawing/2014/main" id="{C8C20273-AEE9-9581-8AA8-AA19C9EFD374}"/>
              </a:ext>
            </a:extLst>
          </p:cNvPr>
          <p:cNvSpPr txBox="1">
            <a:spLocks/>
          </p:cNvSpPr>
          <p:nvPr/>
        </p:nvSpPr>
        <p:spPr>
          <a:xfrm>
            <a:off x="5064369" y="2338125"/>
            <a:ext cx="3477576" cy="2432310"/>
          </a:xfrm>
          <a:prstGeom prst="rect">
            <a:avLst/>
          </a:prstGeom>
        </p:spPr>
        <p:txBody>
          <a:bodyPr lIns="0" tIns="0" rIns="0" bIns="0"/>
          <a:lstStyle>
            <a:lvl1pPr algn="l" defTabSz="171384" rtl="0" eaLnBrk="1" latinLnBrk="0" hangingPunct="1">
              <a:spcBef>
                <a:spcPct val="0"/>
              </a:spcBef>
              <a:buNone/>
              <a:defRPr sz="1900" b="1" i="0" kern="1200">
                <a:solidFill>
                  <a:schemeClr val="tx1"/>
                </a:solidFill>
                <a:latin typeface="Avenir LT Std 65 Medium" panose="020B0503020203020204" pitchFamily="34" charset="77"/>
                <a:ea typeface="+mj-ea"/>
                <a:cs typeface="Avenir LT Std 65 Medium" panose="020B0503020203020204" pitchFamily="34" charset="77"/>
              </a:defRPr>
            </a:lvl1pPr>
          </a:lstStyle>
          <a:p>
            <a:pPr lvl="0">
              <a:lnSpc>
                <a:spcPts val="1250"/>
              </a:lnSpc>
              <a:spcBef>
                <a:spcPts val="0"/>
              </a:spcBef>
              <a:defRPr/>
            </a:pPr>
            <a:r>
              <a:rPr lang="de-DE" sz="900" b="0" dirty="0">
                <a:solidFill>
                  <a:schemeClr val="bg1"/>
                </a:solidFill>
                <a:latin typeface="Avenir LT Std 45 Book" panose="020B0502020203020204" pitchFamily="34" charset="77"/>
              </a:rPr>
              <a:t>The transformation of the energy industry is the key to a CO</a:t>
            </a:r>
            <a:r>
              <a:rPr lang="de-DE" sz="900" b="0" baseline="-25000" dirty="0">
                <a:solidFill>
                  <a:schemeClr val="bg1"/>
                </a:solidFill>
                <a:latin typeface="Avenir LT Std 45 Book" panose="020B0502020203020204" pitchFamily="34" charset="77"/>
              </a:rPr>
              <a:t>2</a:t>
            </a:r>
            <a:r>
              <a:rPr lang="de-DE" sz="900" b="0" dirty="0">
                <a:solidFill>
                  <a:schemeClr val="bg1"/>
                </a:solidFill>
                <a:latin typeface="Avenir LT Std 45 Book" panose="020B0502020203020204" pitchFamily="34" charset="77"/>
              </a:rPr>
              <a:t>-neutral future. The construction and real estate industry is becoming an important player in the energy transition: buildings are still responsible for one third of global greenhouse gas emissions. The high consumption rates create enormous potential for energy efficiency, which M&amp;P makes full use of – over the entire life cycle of a building: from cloud-based potential analysis to tailor-made optimisation concepts and energy-efficiency partnerships: we effectively support you in the implementation of your sustainability strategy!</a:t>
            </a:r>
          </a:p>
          <a:p>
            <a:pPr lvl="0">
              <a:lnSpc>
                <a:spcPts val="1250"/>
              </a:lnSpc>
              <a:spcBef>
                <a:spcPts val="0"/>
              </a:spcBef>
              <a:defRPr/>
            </a:pPr>
            <a:endParaRPr lang="de-DE" sz="900" b="0" dirty="0">
              <a:solidFill>
                <a:schemeClr val="bg1"/>
              </a:solidFill>
              <a:latin typeface="Avenir LT Std 45 Book" panose="020B0502020203020204" pitchFamily="34" charset="77"/>
            </a:endParaRPr>
          </a:p>
        </p:txBody>
      </p:sp>
      <p:sp>
        <p:nvSpPr>
          <p:cNvPr id="12" name="Inhaltsplatzhalter 12">
            <a:extLst>
              <a:ext uri="{FF2B5EF4-FFF2-40B4-BE49-F238E27FC236}">
                <a16:creationId xmlns:a16="http://schemas.microsoft.com/office/drawing/2014/main" id="{1121817C-F1DB-4BA6-8F51-7FC2CA118F67}"/>
              </a:ext>
            </a:extLst>
          </p:cNvPr>
          <p:cNvSpPr txBox="1">
            <a:spLocks/>
          </p:cNvSpPr>
          <p:nvPr/>
        </p:nvSpPr>
        <p:spPr>
          <a:xfrm>
            <a:off x="4572000" y="177666"/>
            <a:ext cx="581992" cy="216776"/>
          </a:xfrm>
          <a:prstGeom prst="rect">
            <a:avLst/>
          </a:prstGeom>
          <a:solidFill>
            <a:schemeClr val="bg2"/>
          </a:solidFill>
          <a:ln w="6350">
            <a:noFill/>
          </a:ln>
        </p:spPr>
        <p:txBody>
          <a:bodyPr wrap="none" lIns="108000" tIns="54000" rIns="108000" bIns="54000" anchor="ctr">
            <a:spAutoFit/>
          </a:bodyPr>
          <a:lstStyle>
            <a:lvl1pPr marL="128538" indent="-128538" algn="l" defTabSz="171384" rtl="0" eaLnBrk="1" latinLnBrk="0" hangingPunct="1">
              <a:spcBef>
                <a:spcPts val="300"/>
              </a:spcBef>
              <a:buClr>
                <a:srgbClr val="5A646E"/>
              </a:buClr>
              <a:buSzPct val="110000"/>
              <a:buFont typeface="Lucida Grande"/>
              <a:buChar char="»"/>
              <a:defRPr sz="1100" b="0" i="0" kern="1200">
                <a:solidFill>
                  <a:schemeClr val="tx1"/>
                </a:solidFill>
                <a:latin typeface="Avenir LT Std 55 Roman" panose="020B0503020203020204" pitchFamily="34" charset="77"/>
                <a:ea typeface="+mn-ea"/>
                <a:cs typeface="+mn-cs"/>
              </a:defRPr>
            </a:lvl1pPr>
            <a:lvl2pPr marL="278501" indent="-107116" algn="l" defTabSz="171384" rtl="0" eaLnBrk="1" latinLnBrk="0" hangingPunct="1">
              <a:spcBef>
                <a:spcPts val="300"/>
              </a:spcBef>
              <a:buClr>
                <a:srgbClr val="5A646E"/>
              </a:buClr>
              <a:buFont typeface="Wingdings" charset="2"/>
              <a:buChar char="§"/>
              <a:defRPr sz="1100" b="0" i="0" kern="1200">
                <a:solidFill>
                  <a:schemeClr val="tx1"/>
                </a:solidFill>
                <a:latin typeface="Avenir LT Std 55 Roman" panose="020B0503020203020204" pitchFamily="34" charset="77"/>
                <a:ea typeface="+mn-ea"/>
                <a:cs typeface="+mn-cs"/>
              </a:defRPr>
            </a:lvl2pPr>
            <a:lvl3pPr marL="428462" indent="-85692" algn="l" defTabSz="171384" rtl="0" eaLnBrk="1" latinLnBrk="0" hangingPunct="1">
              <a:spcBef>
                <a:spcPts val="300"/>
              </a:spcBef>
              <a:buClr>
                <a:srgbClr val="5A646E"/>
              </a:buClr>
              <a:buFont typeface="Arial"/>
              <a:buChar char="•"/>
              <a:defRPr sz="1100" b="0" i="0" kern="1200">
                <a:solidFill>
                  <a:schemeClr val="tx1"/>
                </a:solidFill>
                <a:latin typeface="Avenir LT Std 55 Roman" panose="020B0503020203020204" pitchFamily="34" charset="77"/>
                <a:ea typeface="+mn-ea"/>
                <a:cs typeface="+mn-cs"/>
              </a:defRPr>
            </a:lvl3pPr>
            <a:lvl4pPr marL="599847"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4pPr>
            <a:lvl5pPr marL="771232"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5pPr>
            <a:lvl6pPr marL="942617" indent="-85692" algn="l" defTabSz="171384" rtl="0" eaLnBrk="1" latinLnBrk="0" hangingPunct="1">
              <a:spcBef>
                <a:spcPct val="20000"/>
              </a:spcBef>
              <a:buFont typeface="Arial"/>
              <a:buChar char="•"/>
              <a:defRPr sz="700" kern="1200">
                <a:solidFill>
                  <a:schemeClr val="tx1"/>
                </a:solidFill>
                <a:latin typeface="+mn-lt"/>
                <a:ea typeface="+mn-ea"/>
                <a:cs typeface="+mn-cs"/>
              </a:defRPr>
            </a:lvl6pPr>
            <a:lvl7pPr marL="1114001" indent="-85692" algn="l" defTabSz="171384" rtl="0" eaLnBrk="1" latinLnBrk="0" hangingPunct="1">
              <a:spcBef>
                <a:spcPct val="20000"/>
              </a:spcBef>
              <a:buFont typeface="Arial"/>
              <a:buChar char="•"/>
              <a:defRPr sz="700" kern="1200">
                <a:solidFill>
                  <a:schemeClr val="tx1"/>
                </a:solidFill>
                <a:latin typeface="+mn-lt"/>
                <a:ea typeface="+mn-ea"/>
                <a:cs typeface="+mn-cs"/>
              </a:defRPr>
            </a:lvl7pPr>
            <a:lvl8pPr marL="1285386" indent="-85692" algn="l" defTabSz="171384" rtl="0" eaLnBrk="1" latinLnBrk="0" hangingPunct="1">
              <a:spcBef>
                <a:spcPct val="20000"/>
              </a:spcBef>
              <a:buFont typeface="Arial"/>
              <a:buChar char="•"/>
              <a:defRPr sz="700" kern="1200">
                <a:solidFill>
                  <a:schemeClr val="tx1"/>
                </a:solidFill>
                <a:latin typeface="+mn-lt"/>
                <a:ea typeface="+mn-ea"/>
                <a:cs typeface="+mn-cs"/>
              </a:defRPr>
            </a:lvl8pPr>
            <a:lvl9pPr marL="1456770" indent="-85692" algn="l" defTabSz="171384" rtl="0" eaLnBrk="1" latinLnBrk="0" hangingPunct="1">
              <a:spcBef>
                <a:spcPct val="20000"/>
              </a:spcBef>
              <a:buFont typeface="Arial"/>
              <a:buChar char="•"/>
              <a:defRPr sz="700" kern="1200">
                <a:solidFill>
                  <a:schemeClr val="tx1"/>
                </a:solidFill>
                <a:latin typeface="+mn-lt"/>
                <a:ea typeface="+mn-ea"/>
                <a:cs typeface="+mn-cs"/>
              </a:defRPr>
            </a:lvl9pPr>
          </a:lstStyle>
          <a:p>
            <a:pPr marL="0" indent="0" algn="ctr">
              <a:spcAft>
                <a:spcPts val="450"/>
              </a:spcAft>
              <a:buNone/>
            </a:pPr>
            <a:r>
              <a:rPr lang="de-DE" sz="700" b="1" dirty="0">
                <a:solidFill>
                  <a:schemeClr val="bg1"/>
                </a:solidFill>
              </a:rPr>
              <a:t>ENERGY</a:t>
            </a:r>
          </a:p>
        </p:txBody>
      </p:sp>
      <p:sp>
        <p:nvSpPr>
          <p:cNvPr id="40" name="Fußzeilenplatzhalter 6">
            <a:extLst>
              <a:ext uri="{FF2B5EF4-FFF2-40B4-BE49-F238E27FC236}">
                <a16:creationId xmlns:a16="http://schemas.microsoft.com/office/drawing/2014/main" id="{658CBB95-89C3-77F5-9B5D-4D14F048BD29}"/>
              </a:ext>
            </a:extLst>
          </p:cNvPr>
          <p:cNvSpPr txBox="1">
            <a:spLocks/>
          </p:cNvSpPr>
          <p:nvPr/>
        </p:nvSpPr>
        <p:spPr>
          <a:xfrm>
            <a:off x="540000" y="177666"/>
            <a:ext cx="1154483" cy="184666"/>
          </a:xfrm>
          <a:prstGeom prst="rect">
            <a:avLst/>
          </a:prstGeom>
          <a:solidFill>
            <a:schemeClr val="tx1"/>
          </a:solidFill>
        </p:spPr>
        <p:txBody>
          <a:bodyPr wrap="none" anchor="ctr">
            <a:spAutoFit/>
          </a:bodyPr>
          <a:lstStyle>
            <a:defPPr>
              <a:defRPr lang="de-DE"/>
            </a:defPPr>
            <a:lvl1pPr marL="0" algn="l" defTabSz="171384" rtl="0" eaLnBrk="1" latinLnBrk="0" hangingPunct="1">
              <a:defRPr sz="700" kern="1200">
                <a:solidFill>
                  <a:schemeClr val="tx1"/>
                </a:solidFill>
                <a:latin typeface="+mn-lt"/>
                <a:ea typeface="+mn-ea"/>
                <a:cs typeface="+mn-cs"/>
              </a:defRPr>
            </a:lvl1pPr>
            <a:lvl2pPr marL="171384" algn="l" defTabSz="171384" rtl="0" eaLnBrk="1" latinLnBrk="0" hangingPunct="1">
              <a:defRPr sz="700" kern="1200">
                <a:solidFill>
                  <a:schemeClr val="tx1"/>
                </a:solidFill>
                <a:latin typeface="+mn-lt"/>
                <a:ea typeface="+mn-ea"/>
                <a:cs typeface="+mn-cs"/>
              </a:defRPr>
            </a:lvl2pPr>
            <a:lvl3pPr marL="342770" algn="l" defTabSz="171384" rtl="0" eaLnBrk="1" latinLnBrk="0" hangingPunct="1">
              <a:defRPr sz="700" kern="1200">
                <a:solidFill>
                  <a:schemeClr val="tx1"/>
                </a:solidFill>
                <a:latin typeface="+mn-lt"/>
                <a:ea typeface="+mn-ea"/>
                <a:cs typeface="+mn-cs"/>
              </a:defRPr>
            </a:lvl3pPr>
            <a:lvl4pPr marL="514154" algn="l" defTabSz="171384" rtl="0" eaLnBrk="1" latinLnBrk="0" hangingPunct="1">
              <a:defRPr sz="700" kern="1200">
                <a:solidFill>
                  <a:schemeClr val="tx1"/>
                </a:solidFill>
                <a:latin typeface="+mn-lt"/>
                <a:ea typeface="+mn-ea"/>
                <a:cs typeface="+mn-cs"/>
              </a:defRPr>
            </a:lvl4pPr>
            <a:lvl5pPr marL="685539" algn="l" defTabSz="171384" rtl="0" eaLnBrk="1" latinLnBrk="0" hangingPunct="1">
              <a:defRPr sz="700" kern="1200">
                <a:solidFill>
                  <a:schemeClr val="tx1"/>
                </a:solidFill>
                <a:latin typeface="+mn-lt"/>
                <a:ea typeface="+mn-ea"/>
                <a:cs typeface="+mn-cs"/>
              </a:defRPr>
            </a:lvl5pPr>
            <a:lvl6pPr marL="856924" algn="l" defTabSz="171384" rtl="0" eaLnBrk="1" latinLnBrk="0" hangingPunct="1">
              <a:defRPr sz="700" kern="1200">
                <a:solidFill>
                  <a:schemeClr val="tx1"/>
                </a:solidFill>
                <a:latin typeface="+mn-lt"/>
                <a:ea typeface="+mn-ea"/>
                <a:cs typeface="+mn-cs"/>
              </a:defRPr>
            </a:lvl6pPr>
            <a:lvl7pPr marL="1028309" algn="l" defTabSz="171384" rtl="0" eaLnBrk="1" latinLnBrk="0" hangingPunct="1">
              <a:defRPr sz="700" kern="1200">
                <a:solidFill>
                  <a:schemeClr val="tx1"/>
                </a:solidFill>
                <a:latin typeface="+mn-lt"/>
                <a:ea typeface="+mn-ea"/>
                <a:cs typeface="+mn-cs"/>
              </a:defRPr>
            </a:lvl7pPr>
            <a:lvl8pPr marL="1199694" algn="l" defTabSz="171384" rtl="0" eaLnBrk="1" latinLnBrk="0" hangingPunct="1">
              <a:defRPr sz="700" kern="1200">
                <a:solidFill>
                  <a:schemeClr val="tx1"/>
                </a:solidFill>
                <a:latin typeface="+mn-lt"/>
                <a:ea typeface="+mn-ea"/>
                <a:cs typeface="+mn-cs"/>
              </a:defRPr>
            </a:lvl8pPr>
            <a:lvl9pPr marL="1371078" algn="l" defTabSz="171384" rtl="0" eaLnBrk="1" latinLnBrk="0" hangingPunct="1">
              <a:defRPr sz="700" kern="1200">
                <a:solidFill>
                  <a:schemeClr val="tx1"/>
                </a:solidFill>
                <a:latin typeface="+mn-lt"/>
                <a:ea typeface="+mn-ea"/>
                <a:cs typeface="+mn-cs"/>
              </a:defRPr>
            </a:lvl9pPr>
          </a:lstStyle>
          <a:p>
            <a:pPr algn="ctr"/>
            <a:r>
              <a:rPr lang="de-DE" sz="600" b="0" i="0" dirty="0">
                <a:solidFill>
                  <a:schemeClr val="bg1"/>
                </a:solidFill>
                <a:latin typeface="Avenir LT Std 55 Roman" panose="020B0503020203020204" pitchFamily="34" charset="77"/>
              </a:rPr>
              <a:t>Introducing the M&amp;P Group</a:t>
            </a:r>
          </a:p>
        </p:txBody>
      </p:sp>
      <p:grpSp>
        <p:nvGrpSpPr>
          <p:cNvPr id="57" name="Gruppieren 56">
            <a:extLst>
              <a:ext uri="{FF2B5EF4-FFF2-40B4-BE49-F238E27FC236}">
                <a16:creationId xmlns:a16="http://schemas.microsoft.com/office/drawing/2014/main" id="{9A888EBE-98F4-0D65-153F-C0BAE8463093}"/>
              </a:ext>
            </a:extLst>
          </p:cNvPr>
          <p:cNvGrpSpPr/>
          <p:nvPr/>
        </p:nvGrpSpPr>
        <p:grpSpPr>
          <a:xfrm>
            <a:off x="370800" y="3541619"/>
            <a:ext cx="2272880" cy="1228526"/>
            <a:chOff x="370800" y="3292724"/>
            <a:chExt cx="2272880" cy="1228526"/>
          </a:xfrm>
        </p:grpSpPr>
        <p:sp>
          <p:nvSpPr>
            <p:cNvPr id="58" name="Inhaltsplatzhalter 12">
              <a:extLst>
                <a:ext uri="{FF2B5EF4-FFF2-40B4-BE49-F238E27FC236}">
                  <a16:creationId xmlns:a16="http://schemas.microsoft.com/office/drawing/2014/main" id="{36C602B0-4E59-A0B8-1EB7-DE1F263ABD3B}"/>
                </a:ext>
              </a:extLst>
            </p:cNvPr>
            <p:cNvSpPr txBox="1">
              <a:spLocks/>
            </p:cNvSpPr>
            <p:nvPr/>
          </p:nvSpPr>
          <p:spPr>
            <a:xfrm>
              <a:off x="1588803" y="3548163"/>
              <a:ext cx="1054877" cy="216776"/>
            </a:xfrm>
            <a:prstGeom prst="rect">
              <a:avLst/>
            </a:prstGeom>
            <a:solidFill>
              <a:schemeClr val="bg1"/>
            </a:solidFill>
            <a:ln w="6350">
              <a:noFill/>
            </a:ln>
          </p:spPr>
          <p:txBody>
            <a:bodyPr wrap="none" lIns="108000" tIns="54000" rIns="108000" bIns="54000" anchor="ctr">
              <a:spAutoFit/>
            </a:bodyPr>
            <a:lstStyle>
              <a:lvl1pPr marL="128538" indent="-128538" algn="l" defTabSz="171384" rtl="0" eaLnBrk="1" latinLnBrk="0" hangingPunct="1">
                <a:spcBef>
                  <a:spcPts val="300"/>
                </a:spcBef>
                <a:buClr>
                  <a:srgbClr val="5A646E"/>
                </a:buClr>
                <a:buSzPct val="110000"/>
                <a:buFont typeface="Lucida Grande"/>
                <a:buChar char="»"/>
                <a:defRPr sz="1100" b="0" i="0" kern="1200">
                  <a:solidFill>
                    <a:schemeClr val="tx1"/>
                  </a:solidFill>
                  <a:latin typeface="Avenir LT Std 55 Roman" panose="020B0503020203020204" pitchFamily="34" charset="77"/>
                  <a:ea typeface="+mn-ea"/>
                  <a:cs typeface="+mn-cs"/>
                </a:defRPr>
              </a:lvl1pPr>
              <a:lvl2pPr marL="278501" indent="-107116" algn="l" defTabSz="171384" rtl="0" eaLnBrk="1" latinLnBrk="0" hangingPunct="1">
                <a:spcBef>
                  <a:spcPts val="300"/>
                </a:spcBef>
                <a:buClr>
                  <a:srgbClr val="5A646E"/>
                </a:buClr>
                <a:buFont typeface="Wingdings" charset="2"/>
                <a:buChar char="§"/>
                <a:defRPr sz="1100" b="0" i="0" kern="1200">
                  <a:solidFill>
                    <a:schemeClr val="tx1"/>
                  </a:solidFill>
                  <a:latin typeface="Avenir LT Std 55 Roman" panose="020B0503020203020204" pitchFamily="34" charset="77"/>
                  <a:ea typeface="+mn-ea"/>
                  <a:cs typeface="+mn-cs"/>
                </a:defRPr>
              </a:lvl2pPr>
              <a:lvl3pPr marL="428462" indent="-85692" algn="l" defTabSz="171384" rtl="0" eaLnBrk="1" latinLnBrk="0" hangingPunct="1">
                <a:spcBef>
                  <a:spcPts val="300"/>
                </a:spcBef>
                <a:buClr>
                  <a:srgbClr val="5A646E"/>
                </a:buClr>
                <a:buFont typeface="Arial"/>
                <a:buChar char="•"/>
                <a:defRPr sz="1100" b="0" i="0" kern="1200">
                  <a:solidFill>
                    <a:schemeClr val="tx1"/>
                  </a:solidFill>
                  <a:latin typeface="Avenir LT Std 55 Roman" panose="020B0503020203020204" pitchFamily="34" charset="77"/>
                  <a:ea typeface="+mn-ea"/>
                  <a:cs typeface="+mn-cs"/>
                </a:defRPr>
              </a:lvl3pPr>
              <a:lvl4pPr marL="599847"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4pPr>
              <a:lvl5pPr marL="771232"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5pPr>
              <a:lvl6pPr marL="942617" indent="-85692" algn="l" defTabSz="171384" rtl="0" eaLnBrk="1" latinLnBrk="0" hangingPunct="1">
                <a:spcBef>
                  <a:spcPct val="20000"/>
                </a:spcBef>
                <a:buFont typeface="Arial"/>
                <a:buChar char="•"/>
                <a:defRPr sz="700" kern="1200">
                  <a:solidFill>
                    <a:schemeClr val="tx1"/>
                  </a:solidFill>
                  <a:latin typeface="+mn-lt"/>
                  <a:ea typeface="+mn-ea"/>
                  <a:cs typeface="+mn-cs"/>
                </a:defRPr>
              </a:lvl6pPr>
              <a:lvl7pPr marL="1114001" indent="-85692" algn="l" defTabSz="171384" rtl="0" eaLnBrk="1" latinLnBrk="0" hangingPunct="1">
                <a:spcBef>
                  <a:spcPct val="20000"/>
                </a:spcBef>
                <a:buFont typeface="Arial"/>
                <a:buChar char="•"/>
                <a:defRPr sz="700" kern="1200">
                  <a:solidFill>
                    <a:schemeClr val="tx1"/>
                  </a:solidFill>
                  <a:latin typeface="+mn-lt"/>
                  <a:ea typeface="+mn-ea"/>
                  <a:cs typeface="+mn-cs"/>
                </a:defRPr>
              </a:lvl7pPr>
              <a:lvl8pPr marL="1285386" indent="-85692" algn="l" defTabSz="171384" rtl="0" eaLnBrk="1" latinLnBrk="0" hangingPunct="1">
                <a:spcBef>
                  <a:spcPct val="20000"/>
                </a:spcBef>
                <a:buFont typeface="Arial"/>
                <a:buChar char="•"/>
                <a:defRPr sz="700" kern="1200">
                  <a:solidFill>
                    <a:schemeClr val="tx1"/>
                  </a:solidFill>
                  <a:latin typeface="+mn-lt"/>
                  <a:ea typeface="+mn-ea"/>
                  <a:cs typeface="+mn-cs"/>
                </a:defRPr>
              </a:lvl8pPr>
              <a:lvl9pPr marL="1456770" indent="-85692" algn="l" defTabSz="171384" rtl="0" eaLnBrk="1" latinLnBrk="0" hangingPunct="1">
                <a:spcBef>
                  <a:spcPct val="20000"/>
                </a:spcBef>
                <a:buFont typeface="Arial"/>
                <a:buChar char="•"/>
                <a:defRPr sz="700" kern="1200">
                  <a:solidFill>
                    <a:schemeClr val="tx1"/>
                  </a:solidFill>
                  <a:latin typeface="+mn-lt"/>
                  <a:ea typeface="+mn-ea"/>
                  <a:cs typeface="+mn-cs"/>
                </a:defRPr>
              </a:lvl9pPr>
            </a:lstStyle>
            <a:p>
              <a:pPr marL="0" indent="0" algn="ctr">
                <a:spcAft>
                  <a:spcPts val="450"/>
                </a:spcAft>
                <a:buNone/>
              </a:pPr>
              <a:r>
                <a:rPr lang="de-DE" sz="700" dirty="0">
                  <a:latin typeface="Avenir LT Std 45 Book" panose="020B0502020203020204" pitchFamily="34" charset="77"/>
                </a:rPr>
                <a:t>Energy management</a:t>
              </a:r>
            </a:p>
          </p:txBody>
        </p:sp>
        <p:sp>
          <p:nvSpPr>
            <p:cNvPr id="59" name="Inhaltsplatzhalter 12">
              <a:extLst>
                <a:ext uri="{FF2B5EF4-FFF2-40B4-BE49-F238E27FC236}">
                  <a16:creationId xmlns:a16="http://schemas.microsoft.com/office/drawing/2014/main" id="{B7DCAA05-A2B3-A650-0487-73126129DB2F}"/>
                </a:ext>
              </a:extLst>
            </p:cNvPr>
            <p:cNvSpPr txBox="1">
              <a:spLocks/>
            </p:cNvSpPr>
            <p:nvPr/>
          </p:nvSpPr>
          <p:spPr>
            <a:xfrm>
              <a:off x="1305053" y="3801726"/>
              <a:ext cx="899386" cy="216776"/>
            </a:xfrm>
            <a:prstGeom prst="rect">
              <a:avLst/>
            </a:prstGeom>
            <a:solidFill>
              <a:schemeClr val="bg1"/>
            </a:solidFill>
            <a:ln w="6350">
              <a:noFill/>
            </a:ln>
          </p:spPr>
          <p:txBody>
            <a:bodyPr wrap="none" lIns="108000" tIns="54000" rIns="108000" bIns="54000" anchor="ctr">
              <a:spAutoFit/>
            </a:bodyPr>
            <a:lstStyle>
              <a:lvl1pPr marL="128538" indent="-128538" algn="l" defTabSz="171384" rtl="0" eaLnBrk="1" latinLnBrk="0" hangingPunct="1">
                <a:spcBef>
                  <a:spcPts val="300"/>
                </a:spcBef>
                <a:buClr>
                  <a:srgbClr val="5A646E"/>
                </a:buClr>
                <a:buSzPct val="110000"/>
                <a:buFont typeface="Lucida Grande"/>
                <a:buChar char="»"/>
                <a:defRPr sz="1100" b="0" i="0" kern="1200">
                  <a:solidFill>
                    <a:schemeClr val="tx1"/>
                  </a:solidFill>
                  <a:latin typeface="Avenir LT Std 55 Roman" panose="020B0503020203020204" pitchFamily="34" charset="77"/>
                  <a:ea typeface="+mn-ea"/>
                  <a:cs typeface="+mn-cs"/>
                </a:defRPr>
              </a:lvl1pPr>
              <a:lvl2pPr marL="278501" indent="-107116" algn="l" defTabSz="171384" rtl="0" eaLnBrk="1" latinLnBrk="0" hangingPunct="1">
                <a:spcBef>
                  <a:spcPts val="300"/>
                </a:spcBef>
                <a:buClr>
                  <a:srgbClr val="5A646E"/>
                </a:buClr>
                <a:buFont typeface="Wingdings" charset="2"/>
                <a:buChar char="§"/>
                <a:defRPr sz="1100" b="0" i="0" kern="1200">
                  <a:solidFill>
                    <a:schemeClr val="tx1"/>
                  </a:solidFill>
                  <a:latin typeface="Avenir LT Std 55 Roman" panose="020B0503020203020204" pitchFamily="34" charset="77"/>
                  <a:ea typeface="+mn-ea"/>
                  <a:cs typeface="+mn-cs"/>
                </a:defRPr>
              </a:lvl2pPr>
              <a:lvl3pPr marL="428462" indent="-85692" algn="l" defTabSz="171384" rtl="0" eaLnBrk="1" latinLnBrk="0" hangingPunct="1">
                <a:spcBef>
                  <a:spcPts val="300"/>
                </a:spcBef>
                <a:buClr>
                  <a:srgbClr val="5A646E"/>
                </a:buClr>
                <a:buFont typeface="Arial"/>
                <a:buChar char="•"/>
                <a:defRPr sz="1100" b="0" i="0" kern="1200">
                  <a:solidFill>
                    <a:schemeClr val="tx1"/>
                  </a:solidFill>
                  <a:latin typeface="Avenir LT Std 55 Roman" panose="020B0503020203020204" pitchFamily="34" charset="77"/>
                  <a:ea typeface="+mn-ea"/>
                  <a:cs typeface="+mn-cs"/>
                </a:defRPr>
              </a:lvl3pPr>
              <a:lvl4pPr marL="599847"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4pPr>
              <a:lvl5pPr marL="771232"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5pPr>
              <a:lvl6pPr marL="942617" indent="-85692" algn="l" defTabSz="171384" rtl="0" eaLnBrk="1" latinLnBrk="0" hangingPunct="1">
                <a:spcBef>
                  <a:spcPct val="20000"/>
                </a:spcBef>
                <a:buFont typeface="Arial"/>
                <a:buChar char="•"/>
                <a:defRPr sz="700" kern="1200">
                  <a:solidFill>
                    <a:schemeClr val="tx1"/>
                  </a:solidFill>
                  <a:latin typeface="+mn-lt"/>
                  <a:ea typeface="+mn-ea"/>
                  <a:cs typeface="+mn-cs"/>
                </a:defRPr>
              </a:lvl6pPr>
              <a:lvl7pPr marL="1114001" indent="-85692" algn="l" defTabSz="171384" rtl="0" eaLnBrk="1" latinLnBrk="0" hangingPunct="1">
                <a:spcBef>
                  <a:spcPct val="20000"/>
                </a:spcBef>
                <a:buFont typeface="Arial"/>
                <a:buChar char="•"/>
                <a:defRPr sz="700" kern="1200">
                  <a:solidFill>
                    <a:schemeClr val="tx1"/>
                  </a:solidFill>
                  <a:latin typeface="+mn-lt"/>
                  <a:ea typeface="+mn-ea"/>
                  <a:cs typeface="+mn-cs"/>
                </a:defRPr>
              </a:lvl7pPr>
              <a:lvl8pPr marL="1285386" indent="-85692" algn="l" defTabSz="171384" rtl="0" eaLnBrk="1" latinLnBrk="0" hangingPunct="1">
                <a:spcBef>
                  <a:spcPct val="20000"/>
                </a:spcBef>
                <a:buFont typeface="Arial"/>
                <a:buChar char="•"/>
                <a:defRPr sz="700" kern="1200">
                  <a:solidFill>
                    <a:schemeClr val="tx1"/>
                  </a:solidFill>
                  <a:latin typeface="+mn-lt"/>
                  <a:ea typeface="+mn-ea"/>
                  <a:cs typeface="+mn-cs"/>
                </a:defRPr>
              </a:lvl8pPr>
              <a:lvl9pPr marL="1456770" indent="-85692" algn="l" defTabSz="171384" rtl="0" eaLnBrk="1" latinLnBrk="0" hangingPunct="1">
                <a:spcBef>
                  <a:spcPct val="20000"/>
                </a:spcBef>
                <a:buFont typeface="Arial"/>
                <a:buChar char="•"/>
                <a:defRPr sz="700" kern="1200">
                  <a:solidFill>
                    <a:schemeClr val="tx1"/>
                  </a:solidFill>
                  <a:latin typeface="+mn-lt"/>
                  <a:ea typeface="+mn-ea"/>
                  <a:cs typeface="+mn-cs"/>
                </a:defRPr>
              </a:lvl9pPr>
            </a:lstStyle>
            <a:p>
              <a:pPr marL="0" indent="0" algn="ctr">
                <a:spcAft>
                  <a:spcPts val="450"/>
                </a:spcAft>
                <a:buNone/>
              </a:pPr>
              <a:r>
                <a:rPr lang="de-DE" sz="700" dirty="0">
                  <a:latin typeface="Avenir LT Std 45 Book" panose="020B0502020203020204" pitchFamily="34" charset="77"/>
                </a:rPr>
                <a:t>Energy efficiency</a:t>
              </a:r>
            </a:p>
          </p:txBody>
        </p:sp>
        <p:sp>
          <p:nvSpPr>
            <p:cNvPr id="60" name="Inhaltsplatzhalter 12">
              <a:extLst>
                <a:ext uri="{FF2B5EF4-FFF2-40B4-BE49-F238E27FC236}">
                  <a16:creationId xmlns:a16="http://schemas.microsoft.com/office/drawing/2014/main" id="{2B6499A2-D619-F2C4-24EC-084FD1A18E1E}"/>
                </a:ext>
              </a:extLst>
            </p:cNvPr>
            <p:cNvSpPr txBox="1">
              <a:spLocks/>
            </p:cNvSpPr>
            <p:nvPr/>
          </p:nvSpPr>
          <p:spPr>
            <a:xfrm>
              <a:off x="1144504" y="4055289"/>
              <a:ext cx="976330" cy="216776"/>
            </a:xfrm>
            <a:prstGeom prst="rect">
              <a:avLst/>
            </a:prstGeom>
            <a:solidFill>
              <a:schemeClr val="bg1"/>
            </a:solidFill>
            <a:ln w="6350">
              <a:noFill/>
            </a:ln>
          </p:spPr>
          <p:txBody>
            <a:bodyPr wrap="none" lIns="108000" tIns="54000" rIns="108000" bIns="54000" anchor="ctr">
              <a:spAutoFit/>
            </a:bodyPr>
            <a:lstStyle>
              <a:lvl1pPr marL="128538" indent="-128538" algn="l" defTabSz="171384" rtl="0" eaLnBrk="1" latinLnBrk="0" hangingPunct="1">
                <a:spcBef>
                  <a:spcPts val="300"/>
                </a:spcBef>
                <a:buClr>
                  <a:srgbClr val="5A646E"/>
                </a:buClr>
                <a:buSzPct val="110000"/>
                <a:buFont typeface="Lucida Grande"/>
                <a:buChar char="»"/>
                <a:defRPr sz="1100" b="0" i="0" kern="1200">
                  <a:solidFill>
                    <a:schemeClr val="tx1"/>
                  </a:solidFill>
                  <a:latin typeface="Avenir LT Std 55 Roman" panose="020B0503020203020204" pitchFamily="34" charset="77"/>
                  <a:ea typeface="+mn-ea"/>
                  <a:cs typeface="+mn-cs"/>
                </a:defRPr>
              </a:lvl1pPr>
              <a:lvl2pPr marL="278501" indent="-107116" algn="l" defTabSz="171384" rtl="0" eaLnBrk="1" latinLnBrk="0" hangingPunct="1">
                <a:spcBef>
                  <a:spcPts val="300"/>
                </a:spcBef>
                <a:buClr>
                  <a:srgbClr val="5A646E"/>
                </a:buClr>
                <a:buFont typeface="Wingdings" charset="2"/>
                <a:buChar char="§"/>
                <a:defRPr sz="1100" b="0" i="0" kern="1200">
                  <a:solidFill>
                    <a:schemeClr val="tx1"/>
                  </a:solidFill>
                  <a:latin typeface="Avenir LT Std 55 Roman" panose="020B0503020203020204" pitchFamily="34" charset="77"/>
                  <a:ea typeface="+mn-ea"/>
                  <a:cs typeface="+mn-cs"/>
                </a:defRPr>
              </a:lvl2pPr>
              <a:lvl3pPr marL="428462" indent="-85692" algn="l" defTabSz="171384" rtl="0" eaLnBrk="1" latinLnBrk="0" hangingPunct="1">
                <a:spcBef>
                  <a:spcPts val="300"/>
                </a:spcBef>
                <a:buClr>
                  <a:srgbClr val="5A646E"/>
                </a:buClr>
                <a:buFont typeface="Arial"/>
                <a:buChar char="•"/>
                <a:defRPr sz="1100" b="0" i="0" kern="1200">
                  <a:solidFill>
                    <a:schemeClr val="tx1"/>
                  </a:solidFill>
                  <a:latin typeface="Avenir LT Std 55 Roman" panose="020B0503020203020204" pitchFamily="34" charset="77"/>
                  <a:ea typeface="+mn-ea"/>
                  <a:cs typeface="+mn-cs"/>
                </a:defRPr>
              </a:lvl3pPr>
              <a:lvl4pPr marL="599847"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4pPr>
              <a:lvl5pPr marL="771232"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5pPr>
              <a:lvl6pPr marL="942617" indent="-85692" algn="l" defTabSz="171384" rtl="0" eaLnBrk="1" latinLnBrk="0" hangingPunct="1">
                <a:spcBef>
                  <a:spcPct val="20000"/>
                </a:spcBef>
                <a:buFont typeface="Arial"/>
                <a:buChar char="•"/>
                <a:defRPr sz="700" kern="1200">
                  <a:solidFill>
                    <a:schemeClr val="tx1"/>
                  </a:solidFill>
                  <a:latin typeface="+mn-lt"/>
                  <a:ea typeface="+mn-ea"/>
                  <a:cs typeface="+mn-cs"/>
                </a:defRPr>
              </a:lvl6pPr>
              <a:lvl7pPr marL="1114001" indent="-85692" algn="l" defTabSz="171384" rtl="0" eaLnBrk="1" latinLnBrk="0" hangingPunct="1">
                <a:spcBef>
                  <a:spcPct val="20000"/>
                </a:spcBef>
                <a:buFont typeface="Arial"/>
                <a:buChar char="•"/>
                <a:defRPr sz="700" kern="1200">
                  <a:solidFill>
                    <a:schemeClr val="tx1"/>
                  </a:solidFill>
                  <a:latin typeface="+mn-lt"/>
                  <a:ea typeface="+mn-ea"/>
                  <a:cs typeface="+mn-cs"/>
                </a:defRPr>
              </a:lvl7pPr>
              <a:lvl8pPr marL="1285386" indent="-85692" algn="l" defTabSz="171384" rtl="0" eaLnBrk="1" latinLnBrk="0" hangingPunct="1">
                <a:spcBef>
                  <a:spcPct val="20000"/>
                </a:spcBef>
                <a:buFont typeface="Arial"/>
                <a:buChar char="•"/>
                <a:defRPr sz="700" kern="1200">
                  <a:solidFill>
                    <a:schemeClr val="tx1"/>
                  </a:solidFill>
                  <a:latin typeface="+mn-lt"/>
                  <a:ea typeface="+mn-ea"/>
                  <a:cs typeface="+mn-cs"/>
                </a:defRPr>
              </a:lvl8pPr>
              <a:lvl9pPr marL="1456770" indent="-85692" algn="l" defTabSz="171384" rtl="0" eaLnBrk="1" latinLnBrk="0" hangingPunct="1">
                <a:spcBef>
                  <a:spcPct val="20000"/>
                </a:spcBef>
                <a:buFont typeface="Arial"/>
                <a:buChar char="•"/>
                <a:defRPr sz="700" kern="1200">
                  <a:solidFill>
                    <a:schemeClr val="tx1"/>
                  </a:solidFill>
                  <a:latin typeface="+mn-lt"/>
                  <a:ea typeface="+mn-ea"/>
                  <a:cs typeface="+mn-cs"/>
                </a:defRPr>
              </a:lvl9pPr>
            </a:lstStyle>
            <a:p>
              <a:pPr marL="0" indent="0" algn="ctr">
                <a:spcAft>
                  <a:spcPts val="450"/>
                </a:spcAft>
                <a:buNone/>
              </a:pPr>
              <a:r>
                <a:rPr lang="de-DE" sz="700" dirty="0">
                  <a:latin typeface="Avenir LT Std 45 Book" panose="020B0502020203020204" pitchFamily="34" charset="77"/>
                </a:rPr>
                <a:t>Energy contracting</a:t>
              </a:r>
            </a:p>
          </p:txBody>
        </p:sp>
        <p:sp>
          <p:nvSpPr>
            <p:cNvPr id="61" name="Inhaltsplatzhalter 12">
              <a:extLst>
                <a:ext uri="{FF2B5EF4-FFF2-40B4-BE49-F238E27FC236}">
                  <a16:creationId xmlns:a16="http://schemas.microsoft.com/office/drawing/2014/main" id="{319D6695-ABD8-C26D-ECE1-9E62D4674CA3}"/>
                </a:ext>
              </a:extLst>
            </p:cNvPr>
            <p:cNvSpPr txBox="1">
              <a:spLocks/>
            </p:cNvSpPr>
            <p:nvPr/>
          </p:nvSpPr>
          <p:spPr>
            <a:xfrm>
              <a:off x="1242920" y="4304474"/>
              <a:ext cx="1054877" cy="216776"/>
            </a:xfrm>
            <a:prstGeom prst="rect">
              <a:avLst/>
            </a:prstGeom>
            <a:solidFill>
              <a:schemeClr val="bg1"/>
            </a:solidFill>
            <a:ln w="6350">
              <a:noFill/>
            </a:ln>
          </p:spPr>
          <p:txBody>
            <a:bodyPr wrap="none" lIns="108000" tIns="54000" rIns="108000" bIns="54000" anchor="ctr">
              <a:spAutoFit/>
            </a:bodyPr>
            <a:lstStyle>
              <a:lvl1pPr marL="128538" indent="-128538" algn="l" defTabSz="171384" rtl="0" eaLnBrk="1" latinLnBrk="0" hangingPunct="1">
                <a:spcBef>
                  <a:spcPts val="300"/>
                </a:spcBef>
                <a:buClr>
                  <a:srgbClr val="5A646E"/>
                </a:buClr>
                <a:buSzPct val="110000"/>
                <a:buFont typeface="Lucida Grande"/>
                <a:buChar char="»"/>
                <a:defRPr sz="1100" b="0" i="0" kern="1200">
                  <a:solidFill>
                    <a:schemeClr val="tx1"/>
                  </a:solidFill>
                  <a:latin typeface="Avenir LT Std 55 Roman" panose="020B0503020203020204" pitchFamily="34" charset="77"/>
                  <a:ea typeface="+mn-ea"/>
                  <a:cs typeface="+mn-cs"/>
                </a:defRPr>
              </a:lvl1pPr>
              <a:lvl2pPr marL="278501" indent="-107116" algn="l" defTabSz="171384" rtl="0" eaLnBrk="1" latinLnBrk="0" hangingPunct="1">
                <a:spcBef>
                  <a:spcPts val="300"/>
                </a:spcBef>
                <a:buClr>
                  <a:srgbClr val="5A646E"/>
                </a:buClr>
                <a:buFont typeface="Wingdings" charset="2"/>
                <a:buChar char="§"/>
                <a:defRPr sz="1100" b="0" i="0" kern="1200">
                  <a:solidFill>
                    <a:schemeClr val="tx1"/>
                  </a:solidFill>
                  <a:latin typeface="Avenir LT Std 55 Roman" panose="020B0503020203020204" pitchFamily="34" charset="77"/>
                  <a:ea typeface="+mn-ea"/>
                  <a:cs typeface="+mn-cs"/>
                </a:defRPr>
              </a:lvl2pPr>
              <a:lvl3pPr marL="428462" indent="-85692" algn="l" defTabSz="171384" rtl="0" eaLnBrk="1" latinLnBrk="0" hangingPunct="1">
                <a:spcBef>
                  <a:spcPts val="300"/>
                </a:spcBef>
                <a:buClr>
                  <a:srgbClr val="5A646E"/>
                </a:buClr>
                <a:buFont typeface="Arial"/>
                <a:buChar char="•"/>
                <a:defRPr sz="1100" b="0" i="0" kern="1200">
                  <a:solidFill>
                    <a:schemeClr val="tx1"/>
                  </a:solidFill>
                  <a:latin typeface="Avenir LT Std 55 Roman" panose="020B0503020203020204" pitchFamily="34" charset="77"/>
                  <a:ea typeface="+mn-ea"/>
                  <a:cs typeface="+mn-cs"/>
                </a:defRPr>
              </a:lvl3pPr>
              <a:lvl4pPr marL="599847"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4pPr>
              <a:lvl5pPr marL="771232"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5pPr>
              <a:lvl6pPr marL="942617" indent="-85692" algn="l" defTabSz="171384" rtl="0" eaLnBrk="1" latinLnBrk="0" hangingPunct="1">
                <a:spcBef>
                  <a:spcPct val="20000"/>
                </a:spcBef>
                <a:buFont typeface="Arial"/>
                <a:buChar char="•"/>
                <a:defRPr sz="700" kern="1200">
                  <a:solidFill>
                    <a:schemeClr val="tx1"/>
                  </a:solidFill>
                  <a:latin typeface="+mn-lt"/>
                  <a:ea typeface="+mn-ea"/>
                  <a:cs typeface="+mn-cs"/>
                </a:defRPr>
              </a:lvl6pPr>
              <a:lvl7pPr marL="1114001" indent="-85692" algn="l" defTabSz="171384" rtl="0" eaLnBrk="1" latinLnBrk="0" hangingPunct="1">
                <a:spcBef>
                  <a:spcPct val="20000"/>
                </a:spcBef>
                <a:buFont typeface="Arial"/>
                <a:buChar char="•"/>
                <a:defRPr sz="700" kern="1200">
                  <a:solidFill>
                    <a:schemeClr val="tx1"/>
                  </a:solidFill>
                  <a:latin typeface="+mn-lt"/>
                  <a:ea typeface="+mn-ea"/>
                  <a:cs typeface="+mn-cs"/>
                </a:defRPr>
              </a:lvl7pPr>
              <a:lvl8pPr marL="1285386" indent="-85692" algn="l" defTabSz="171384" rtl="0" eaLnBrk="1" latinLnBrk="0" hangingPunct="1">
                <a:spcBef>
                  <a:spcPct val="20000"/>
                </a:spcBef>
                <a:buFont typeface="Arial"/>
                <a:buChar char="•"/>
                <a:defRPr sz="700" kern="1200">
                  <a:solidFill>
                    <a:schemeClr val="tx1"/>
                  </a:solidFill>
                  <a:latin typeface="+mn-lt"/>
                  <a:ea typeface="+mn-ea"/>
                  <a:cs typeface="+mn-cs"/>
                </a:defRPr>
              </a:lvl8pPr>
              <a:lvl9pPr marL="1456770" indent="-85692" algn="l" defTabSz="171384" rtl="0" eaLnBrk="1" latinLnBrk="0" hangingPunct="1">
                <a:spcBef>
                  <a:spcPct val="20000"/>
                </a:spcBef>
                <a:buFont typeface="Arial"/>
                <a:buChar char="•"/>
                <a:defRPr sz="700" kern="1200">
                  <a:solidFill>
                    <a:schemeClr val="tx1"/>
                  </a:solidFill>
                  <a:latin typeface="+mn-lt"/>
                  <a:ea typeface="+mn-ea"/>
                  <a:cs typeface="+mn-cs"/>
                </a:defRPr>
              </a:lvl9pPr>
            </a:lstStyle>
            <a:p>
              <a:pPr marL="0" indent="0" algn="ctr">
                <a:spcAft>
                  <a:spcPts val="450"/>
                </a:spcAft>
                <a:buNone/>
              </a:pPr>
              <a:r>
                <a:rPr lang="de-DE" sz="700" dirty="0">
                  <a:latin typeface="Avenir LT Std 45 Book" panose="020B0502020203020204" pitchFamily="34" charset="77"/>
                </a:rPr>
                <a:t>Project development</a:t>
              </a:r>
            </a:p>
          </p:txBody>
        </p:sp>
        <p:sp>
          <p:nvSpPr>
            <p:cNvPr id="62" name="Inhaltsplatzhalter 12">
              <a:extLst>
                <a:ext uri="{FF2B5EF4-FFF2-40B4-BE49-F238E27FC236}">
                  <a16:creationId xmlns:a16="http://schemas.microsoft.com/office/drawing/2014/main" id="{7BF4E6A7-A2FD-B82F-78F9-DC4B28FC251A}"/>
                </a:ext>
              </a:extLst>
            </p:cNvPr>
            <p:cNvSpPr txBox="1">
              <a:spLocks/>
            </p:cNvSpPr>
            <p:nvPr/>
          </p:nvSpPr>
          <p:spPr>
            <a:xfrm>
              <a:off x="370800" y="3292724"/>
              <a:ext cx="886562" cy="216776"/>
            </a:xfrm>
            <a:prstGeom prst="rect">
              <a:avLst/>
            </a:prstGeom>
            <a:solidFill>
              <a:schemeClr val="bg1"/>
            </a:solidFill>
            <a:ln w="6350">
              <a:noFill/>
            </a:ln>
          </p:spPr>
          <p:txBody>
            <a:bodyPr wrap="none" lIns="108000" tIns="54000" rIns="108000" bIns="54000" anchor="ctr">
              <a:spAutoFit/>
            </a:bodyPr>
            <a:lstStyle>
              <a:lvl1pPr marL="128538" indent="-128538" algn="l" defTabSz="171384" rtl="0" eaLnBrk="1" latinLnBrk="0" hangingPunct="1">
                <a:spcBef>
                  <a:spcPts val="300"/>
                </a:spcBef>
                <a:buClr>
                  <a:srgbClr val="5A646E"/>
                </a:buClr>
                <a:buSzPct val="110000"/>
                <a:buFont typeface="Lucida Grande"/>
                <a:buChar char="»"/>
                <a:defRPr sz="1100" b="0" i="0" kern="1200">
                  <a:solidFill>
                    <a:schemeClr val="tx1"/>
                  </a:solidFill>
                  <a:latin typeface="Avenir LT Std 55 Roman" panose="020B0503020203020204" pitchFamily="34" charset="77"/>
                  <a:ea typeface="+mn-ea"/>
                  <a:cs typeface="+mn-cs"/>
                </a:defRPr>
              </a:lvl1pPr>
              <a:lvl2pPr marL="278501" indent="-107116" algn="l" defTabSz="171384" rtl="0" eaLnBrk="1" latinLnBrk="0" hangingPunct="1">
                <a:spcBef>
                  <a:spcPts val="300"/>
                </a:spcBef>
                <a:buClr>
                  <a:srgbClr val="5A646E"/>
                </a:buClr>
                <a:buFont typeface="Wingdings" charset="2"/>
                <a:buChar char="§"/>
                <a:defRPr sz="1100" b="0" i="0" kern="1200">
                  <a:solidFill>
                    <a:schemeClr val="tx1"/>
                  </a:solidFill>
                  <a:latin typeface="Avenir LT Std 55 Roman" panose="020B0503020203020204" pitchFamily="34" charset="77"/>
                  <a:ea typeface="+mn-ea"/>
                  <a:cs typeface="+mn-cs"/>
                </a:defRPr>
              </a:lvl2pPr>
              <a:lvl3pPr marL="428462" indent="-85692" algn="l" defTabSz="171384" rtl="0" eaLnBrk="1" latinLnBrk="0" hangingPunct="1">
                <a:spcBef>
                  <a:spcPts val="300"/>
                </a:spcBef>
                <a:buClr>
                  <a:srgbClr val="5A646E"/>
                </a:buClr>
                <a:buFont typeface="Arial"/>
                <a:buChar char="•"/>
                <a:defRPr sz="1100" b="0" i="0" kern="1200">
                  <a:solidFill>
                    <a:schemeClr val="tx1"/>
                  </a:solidFill>
                  <a:latin typeface="Avenir LT Std 55 Roman" panose="020B0503020203020204" pitchFamily="34" charset="77"/>
                  <a:ea typeface="+mn-ea"/>
                  <a:cs typeface="+mn-cs"/>
                </a:defRPr>
              </a:lvl3pPr>
              <a:lvl4pPr marL="599847"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4pPr>
              <a:lvl5pPr marL="771232"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5pPr>
              <a:lvl6pPr marL="942617" indent="-85692" algn="l" defTabSz="171384" rtl="0" eaLnBrk="1" latinLnBrk="0" hangingPunct="1">
                <a:spcBef>
                  <a:spcPct val="20000"/>
                </a:spcBef>
                <a:buFont typeface="Arial"/>
                <a:buChar char="•"/>
                <a:defRPr sz="700" kern="1200">
                  <a:solidFill>
                    <a:schemeClr val="tx1"/>
                  </a:solidFill>
                  <a:latin typeface="+mn-lt"/>
                  <a:ea typeface="+mn-ea"/>
                  <a:cs typeface="+mn-cs"/>
                </a:defRPr>
              </a:lvl6pPr>
              <a:lvl7pPr marL="1114001" indent="-85692" algn="l" defTabSz="171384" rtl="0" eaLnBrk="1" latinLnBrk="0" hangingPunct="1">
                <a:spcBef>
                  <a:spcPct val="20000"/>
                </a:spcBef>
                <a:buFont typeface="Arial"/>
                <a:buChar char="•"/>
                <a:defRPr sz="700" kern="1200">
                  <a:solidFill>
                    <a:schemeClr val="tx1"/>
                  </a:solidFill>
                  <a:latin typeface="+mn-lt"/>
                  <a:ea typeface="+mn-ea"/>
                  <a:cs typeface="+mn-cs"/>
                </a:defRPr>
              </a:lvl7pPr>
              <a:lvl8pPr marL="1285386" indent="-85692" algn="l" defTabSz="171384" rtl="0" eaLnBrk="1" latinLnBrk="0" hangingPunct="1">
                <a:spcBef>
                  <a:spcPct val="20000"/>
                </a:spcBef>
                <a:buFont typeface="Arial"/>
                <a:buChar char="•"/>
                <a:defRPr sz="700" kern="1200">
                  <a:solidFill>
                    <a:schemeClr val="tx1"/>
                  </a:solidFill>
                  <a:latin typeface="+mn-lt"/>
                  <a:ea typeface="+mn-ea"/>
                  <a:cs typeface="+mn-cs"/>
                </a:defRPr>
              </a:lvl8pPr>
              <a:lvl9pPr marL="1456770" indent="-85692" algn="l" defTabSz="171384" rtl="0" eaLnBrk="1" latinLnBrk="0" hangingPunct="1">
                <a:spcBef>
                  <a:spcPct val="20000"/>
                </a:spcBef>
                <a:buFont typeface="Arial"/>
                <a:buChar char="•"/>
                <a:defRPr sz="700" kern="1200">
                  <a:solidFill>
                    <a:schemeClr val="tx1"/>
                  </a:solidFill>
                  <a:latin typeface="+mn-lt"/>
                  <a:ea typeface="+mn-ea"/>
                  <a:cs typeface="+mn-cs"/>
                </a:defRPr>
              </a:lvl9pPr>
            </a:lstStyle>
            <a:p>
              <a:pPr marL="0" indent="0" algn="ctr">
                <a:spcAft>
                  <a:spcPts val="450"/>
                </a:spcAft>
                <a:buNone/>
              </a:pPr>
              <a:r>
                <a:rPr lang="de-DE" sz="700" dirty="0">
                  <a:latin typeface="Avenir LT Std 45 Book" panose="020B0502020203020204" pitchFamily="34" charset="77"/>
                </a:rPr>
                <a:t>GEG inspections</a:t>
              </a:r>
            </a:p>
          </p:txBody>
        </p:sp>
        <p:sp>
          <p:nvSpPr>
            <p:cNvPr id="63" name="Inhaltsplatzhalter 12">
              <a:extLst>
                <a:ext uri="{FF2B5EF4-FFF2-40B4-BE49-F238E27FC236}">
                  <a16:creationId xmlns:a16="http://schemas.microsoft.com/office/drawing/2014/main" id="{5AE6C869-284F-DB3C-8001-783EC4050E83}"/>
                </a:ext>
              </a:extLst>
            </p:cNvPr>
            <p:cNvSpPr txBox="1">
              <a:spLocks/>
            </p:cNvSpPr>
            <p:nvPr/>
          </p:nvSpPr>
          <p:spPr>
            <a:xfrm>
              <a:off x="370800" y="3548163"/>
              <a:ext cx="1171896" cy="216776"/>
            </a:xfrm>
            <a:prstGeom prst="rect">
              <a:avLst/>
            </a:prstGeom>
            <a:solidFill>
              <a:schemeClr val="bg1"/>
            </a:solidFill>
            <a:ln w="6350">
              <a:noFill/>
            </a:ln>
          </p:spPr>
          <p:txBody>
            <a:bodyPr wrap="none" lIns="108000" tIns="54000" rIns="108000" bIns="54000" anchor="ctr">
              <a:spAutoFit/>
            </a:bodyPr>
            <a:lstStyle>
              <a:lvl1pPr marL="128538" indent="-128538" algn="l" defTabSz="171384" rtl="0" eaLnBrk="1" latinLnBrk="0" hangingPunct="1">
                <a:spcBef>
                  <a:spcPts val="300"/>
                </a:spcBef>
                <a:buClr>
                  <a:srgbClr val="5A646E"/>
                </a:buClr>
                <a:buSzPct val="110000"/>
                <a:buFont typeface="Lucida Grande"/>
                <a:buChar char="»"/>
                <a:defRPr sz="1100" b="0" i="0" kern="1200">
                  <a:solidFill>
                    <a:schemeClr val="tx1"/>
                  </a:solidFill>
                  <a:latin typeface="Avenir LT Std 55 Roman" panose="020B0503020203020204" pitchFamily="34" charset="77"/>
                  <a:ea typeface="+mn-ea"/>
                  <a:cs typeface="+mn-cs"/>
                </a:defRPr>
              </a:lvl1pPr>
              <a:lvl2pPr marL="278501" indent="-107116" algn="l" defTabSz="171384" rtl="0" eaLnBrk="1" latinLnBrk="0" hangingPunct="1">
                <a:spcBef>
                  <a:spcPts val="300"/>
                </a:spcBef>
                <a:buClr>
                  <a:srgbClr val="5A646E"/>
                </a:buClr>
                <a:buFont typeface="Wingdings" charset="2"/>
                <a:buChar char="§"/>
                <a:defRPr sz="1100" b="0" i="0" kern="1200">
                  <a:solidFill>
                    <a:schemeClr val="tx1"/>
                  </a:solidFill>
                  <a:latin typeface="Avenir LT Std 55 Roman" panose="020B0503020203020204" pitchFamily="34" charset="77"/>
                  <a:ea typeface="+mn-ea"/>
                  <a:cs typeface="+mn-cs"/>
                </a:defRPr>
              </a:lvl2pPr>
              <a:lvl3pPr marL="428462" indent="-85692" algn="l" defTabSz="171384" rtl="0" eaLnBrk="1" latinLnBrk="0" hangingPunct="1">
                <a:spcBef>
                  <a:spcPts val="300"/>
                </a:spcBef>
                <a:buClr>
                  <a:srgbClr val="5A646E"/>
                </a:buClr>
                <a:buFont typeface="Arial"/>
                <a:buChar char="•"/>
                <a:defRPr sz="1100" b="0" i="0" kern="1200">
                  <a:solidFill>
                    <a:schemeClr val="tx1"/>
                  </a:solidFill>
                  <a:latin typeface="Avenir LT Std 55 Roman" panose="020B0503020203020204" pitchFamily="34" charset="77"/>
                  <a:ea typeface="+mn-ea"/>
                  <a:cs typeface="+mn-cs"/>
                </a:defRPr>
              </a:lvl3pPr>
              <a:lvl4pPr marL="599847"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4pPr>
              <a:lvl5pPr marL="771232"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5pPr>
              <a:lvl6pPr marL="942617" indent="-85692" algn="l" defTabSz="171384" rtl="0" eaLnBrk="1" latinLnBrk="0" hangingPunct="1">
                <a:spcBef>
                  <a:spcPct val="20000"/>
                </a:spcBef>
                <a:buFont typeface="Arial"/>
                <a:buChar char="•"/>
                <a:defRPr sz="700" kern="1200">
                  <a:solidFill>
                    <a:schemeClr val="tx1"/>
                  </a:solidFill>
                  <a:latin typeface="+mn-lt"/>
                  <a:ea typeface="+mn-ea"/>
                  <a:cs typeface="+mn-cs"/>
                </a:defRPr>
              </a:lvl6pPr>
              <a:lvl7pPr marL="1114001" indent="-85692" algn="l" defTabSz="171384" rtl="0" eaLnBrk="1" latinLnBrk="0" hangingPunct="1">
                <a:spcBef>
                  <a:spcPct val="20000"/>
                </a:spcBef>
                <a:buFont typeface="Arial"/>
                <a:buChar char="•"/>
                <a:defRPr sz="700" kern="1200">
                  <a:solidFill>
                    <a:schemeClr val="tx1"/>
                  </a:solidFill>
                  <a:latin typeface="+mn-lt"/>
                  <a:ea typeface="+mn-ea"/>
                  <a:cs typeface="+mn-cs"/>
                </a:defRPr>
              </a:lvl7pPr>
              <a:lvl8pPr marL="1285386" indent="-85692" algn="l" defTabSz="171384" rtl="0" eaLnBrk="1" latinLnBrk="0" hangingPunct="1">
                <a:spcBef>
                  <a:spcPct val="20000"/>
                </a:spcBef>
                <a:buFont typeface="Arial"/>
                <a:buChar char="•"/>
                <a:defRPr sz="700" kern="1200">
                  <a:solidFill>
                    <a:schemeClr val="tx1"/>
                  </a:solidFill>
                  <a:latin typeface="+mn-lt"/>
                  <a:ea typeface="+mn-ea"/>
                  <a:cs typeface="+mn-cs"/>
                </a:defRPr>
              </a:lvl8pPr>
              <a:lvl9pPr marL="1456770" indent="-85692" algn="l" defTabSz="171384" rtl="0" eaLnBrk="1" latinLnBrk="0" hangingPunct="1">
                <a:spcBef>
                  <a:spcPct val="20000"/>
                </a:spcBef>
                <a:buFont typeface="Arial"/>
                <a:buChar char="•"/>
                <a:defRPr sz="700" kern="1200">
                  <a:solidFill>
                    <a:schemeClr val="tx1"/>
                  </a:solidFill>
                  <a:latin typeface="+mn-lt"/>
                  <a:ea typeface="+mn-ea"/>
                  <a:cs typeface="+mn-cs"/>
                </a:defRPr>
              </a:lvl9pPr>
            </a:lstStyle>
            <a:p>
              <a:pPr marL="0" indent="0" algn="ctr">
                <a:spcAft>
                  <a:spcPts val="450"/>
                </a:spcAft>
                <a:buNone/>
              </a:pPr>
              <a:r>
                <a:rPr lang="de-DE" sz="700" dirty="0">
                  <a:latin typeface="Avenir LT Std 45 Book" panose="020B0502020203020204" pitchFamily="34" charset="77"/>
                </a:rPr>
                <a:t>GEG energy certificates</a:t>
              </a:r>
            </a:p>
          </p:txBody>
        </p:sp>
        <p:sp>
          <p:nvSpPr>
            <p:cNvPr id="64" name="Inhaltsplatzhalter 12">
              <a:extLst>
                <a:ext uri="{FF2B5EF4-FFF2-40B4-BE49-F238E27FC236}">
                  <a16:creationId xmlns:a16="http://schemas.microsoft.com/office/drawing/2014/main" id="{8F923AEC-E999-C8E3-1F89-CE90AF41C2EF}"/>
                </a:ext>
              </a:extLst>
            </p:cNvPr>
            <p:cNvSpPr txBox="1">
              <a:spLocks/>
            </p:cNvSpPr>
            <p:nvPr/>
          </p:nvSpPr>
          <p:spPr>
            <a:xfrm>
              <a:off x="370800" y="3801726"/>
              <a:ext cx="894577" cy="216776"/>
            </a:xfrm>
            <a:prstGeom prst="rect">
              <a:avLst/>
            </a:prstGeom>
            <a:solidFill>
              <a:schemeClr val="bg1"/>
            </a:solidFill>
            <a:ln w="6350">
              <a:noFill/>
            </a:ln>
          </p:spPr>
          <p:txBody>
            <a:bodyPr wrap="none" lIns="108000" tIns="54000" rIns="108000" bIns="54000" anchor="ctr">
              <a:spAutoFit/>
            </a:bodyPr>
            <a:lstStyle>
              <a:lvl1pPr marL="128538" indent="-128538" algn="l" defTabSz="171384" rtl="0" eaLnBrk="1" latinLnBrk="0" hangingPunct="1">
                <a:spcBef>
                  <a:spcPts val="300"/>
                </a:spcBef>
                <a:buClr>
                  <a:srgbClr val="5A646E"/>
                </a:buClr>
                <a:buSzPct val="110000"/>
                <a:buFont typeface="Lucida Grande"/>
                <a:buChar char="»"/>
                <a:defRPr sz="1100" b="0" i="0" kern="1200">
                  <a:solidFill>
                    <a:schemeClr val="tx1"/>
                  </a:solidFill>
                  <a:latin typeface="Avenir LT Std 55 Roman" panose="020B0503020203020204" pitchFamily="34" charset="77"/>
                  <a:ea typeface="+mn-ea"/>
                  <a:cs typeface="+mn-cs"/>
                </a:defRPr>
              </a:lvl1pPr>
              <a:lvl2pPr marL="278501" indent="-107116" algn="l" defTabSz="171384" rtl="0" eaLnBrk="1" latinLnBrk="0" hangingPunct="1">
                <a:spcBef>
                  <a:spcPts val="300"/>
                </a:spcBef>
                <a:buClr>
                  <a:srgbClr val="5A646E"/>
                </a:buClr>
                <a:buFont typeface="Wingdings" charset="2"/>
                <a:buChar char="§"/>
                <a:defRPr sz="1100" b="0" i="0" kern="1200">
                  <a:solidFill>
                    <a:schemeClr val="tx1"/>
                  </a:solidFill>
                  <a:latin typeface="Avenir LT Std 55 Roman" panose="020B0503020203020204" pitchFamily="34" charset="77"/>
                  <a:ea typeface="+mn-ea"/>
                  <a:cs typeface="+mn-cs"/>
                </a:defRPr>
              </a:lvl2pPr>
              <a:lvl3pPr marL="428462" indent="-85692" algn="l" defTabSz="171384" rtl="0" eaLnBrk="1" latinLnBrk="0" hangingPunct="1">
                <a:spcBef>
                  <a:spcPts val="300"/>
                </a:spcBef>
                <a:buClr>
                  <a:srgbClr val="5A646E"/>
                </a:buClr>
                <a:buFont typeface="Arial"/>
                <a:buChar char="•"/>
                <a:defRPr sz="1100" b="0" i="0" kern="1200">
                  <a:solidFill>
                    <a:schemeClr val="tx1"/>
                  </a:solidFill>
                  <a:latin typeface="Avenir LT Std 55 Roman" panose="020B0503020203020204" pitchFamily="34" charset="77"/>
                  <a:ea typeface="+mn-ea"/>
                  <a:cs typeface="+mn-cs"/>
                </a:defRPr>
              </a:lvl3pPr>
              <a:lvl4pPr marL="599847"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4pPr>
              <a:lvl5pPr marL="771232"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5pPr>
              <a:lvl6pPr marL="942617" indent="-85692" algn="l" defTabSz="171384" rtl="0" eaLnBrk="1" latinLnBrk="0" hangingPunct="1">
                <a:spcBef>
                  <a:spcPct val="20000"/>
                </a:spcBef>
                <a:buFont typeface="Arial"/>
                <a:buChar char="•"/>
                <a:defRPr sz="700" kern="1200">
                  <a:solidFill>
                    <a:schemeClr val="tx1"/>
                  </a:solidFill>
                  <a:latin typeface="+mn-lt"/>
                  <a:ea typeface="+mn-ea"/>
                  <a:cs typeface="+mn-cs"/>
                </a:defRPr>
              </a:lvl6pPr>
              <a:lvl7pPr marL="1114001" indent="-85692" algn="l" defTabSz="171384" rtl="0" eaLnBrk="1" latinLnBrk="0" hangingPunct="1">
                <a:spcBef>
                  <a:spcPct val="20000"/>
                </a:spcBef>
                <a:buFont typeface="Arial"/>
                <a:buChar char="•"/>
                <a:defRPr sz="700" kern="1200">
                  <a:solidFill>
                    <a:schemeClr val="tx1"/>
                  </a:solidFill>
                  <a:latin typeface="+mn-lt"/>
                  <a:ea typeface="+mn-ea"/>
                  <a:cs typeface="+mn-cs"/>
                </a:defRPr>
              </a:lvl7pPr>
              <a:lvl8pPr marL="1285386" indent="-85692" algn="l" defTabSz="171384" rtl="0" eaLnBrk="1" latinLnBrk="0" hangingPunct="1">
                <a:spcBef>
                  <a:spcPct val="20000"/>
                </a:spcBef>
                <a:buFont typeface="Arial"/>
                <a:buChar char="•"/>
                <a:defRPr sz="700" kern="1200">
                  <a:solidFill>
                    <a:schemeClr val="tx1"/>
                  </a:solidFill>
                  <a:latin typeface="+mn-lt"/>
                  <a:ea typeface="+mn-ea"/>
                  <a:cs typeface="+mn-cs"/>
                </a:defRPr>
              </a:lvl8pPr>
              <a:lvl9pPr marL="1456770" indent="-85692" algn="l" defTabSz="171384" rtl="0" eaLnBrk="1" latinLnBrk="0" hangingPunct="1">
                <a:spcBef>
                  <a:spcPct val="20000"/>
                </a:spcBef>
                <a:buFont typeface="Arial"/>
                <a:buChar char="•"/>
                <a:defRPr sz="700" kern="1200">
                  <a:solidFill>
                    <a:schemeClr val="tx1"/>
                  </a:solidFill>
                  <a:latin typeface="+mn-lt"/>
                  <a:ea typeface="+mn-ea"/>
                  <a:cs typeface="+mn-cs"/>
                </a:defRPr>
              </a:lvl9pPr>
            </a:lstStyle>
            <a:p>
              <a:pPr marL="0" indent="0" algn="ctr">
                <a:spcAft>
                  <a:spcPts val="450"/>
                </a:spcAft>
                <a:buNone/>
              </a:pPr>
              <a:r>
                <a:rPr lang="de-DE" sz="700" dirty="0">
                  <a:latin typeface="Avenir LT Std 45 Book" panose="020B0502020203020204" pitchFamily="34" charset="77"/>
                </a:rPr>
                <a:t>Energy transition</a:t>
              </a:r>
            </a:p>
          </p:txBody>
        </p:sp>
        <p:sp>
          <p:nvSpPr>
            <p:cNvPr id="65" name="Inhaltsplatzhalter 12">
              <a:extLst>
                <a:ext uri="{FF2B5EF4-FFF2-40B4-BE49-F238E27FC236}">
                  <a16:creationId xmlns:a16="http://schemas.microsoft.com/office/drawing/2014/main" id="{9B827D65-F95E-0F8A-4F6F-2A46579395D0}"/>
                </a:ext>
              </a:extLst>
            </p:cNvPr>
            <p:cNvSpPr txBox="1">
              <a:spLocks/>
            </p:cNvSpPr>
            <p:nvPr/>
          </p:nvSpPr>
          <p:spPr>
            <a:xfrm>
              <a:off x="370800" y="4304474"/>
              <a:ext cx="828854" cy="216776"/>
            </a:xfrm>
            <a:prstGeom prst="rect">
              <a:avLst/>
            </a:prstGeom>
            <a:solidFill>
              <a:schemeClr val="bg1"/>
            </a:solidFill>
            <a:ln w="6350">
              <a:noFill/>
            </a:ln>
          </p:spPr>
          <p:txBody>
            <a:bodyPr wrap="none" lIns="108000" tIns="54000" rIns="108000" bIns="54000" anchor="ctr">
              <a:spAutoFit/>
            </a:bodyPr>
            <a:lstStyle>
              <a:lvl1pPr marL="128538" indent="-128538" algn="l" defTabSz="171384" rtl="0" eaLnBrk="1" latinLnBrk="0" hangingPunct="1">
                <a:spcBef>
                  <a:spcPts val="300"/>
                </a:spcBef>
                <a:buClr>
                  <a:srgbClr val="5A646E"/>
                </a:buClr>
                <a:buSzPct val="110000"/>
                <a:buFont typeface="Lucida Grande"/>
                <a:buChar char="»"/>
                <a:defRPr sz="1100" b="0" i="0" kern="1200">
                  <a:solidFill>
                    <a:schemeClr val="tx1"/>
                  </a:solidFill>
                  <a:latin typeface="Avenir LT Std 55 Roman" panose="020B0503020203020204" pitchFamily="34" charset="77"/>
                  <a:ea typeface="+mn-ea"/>
                  <a:cs typeface="+mn-cs"/>
                </a:defRPr>
              </a:lvl1pPr>
              <a:lvl2pPr marL="278501" indent="-107116" algn="l" defTabSz="171384" rtl="0" eaLnBrk="1" latinLnBrk="0" hangingPunct="1">
                <a:spcBef>
                  <a:spcPts val="300"/>
                </a:spcBef>
                <a:buClr>
                  <a:srgbClr val="5A646E"/>
                </a:buClr>
                <a:buFont typeface="Wingdings" charset="2"/>
                <a:buChar char="§"/>
                <a:defRPr sz="1100" b="0" i="0" kern="1200">
                  <a:solidFill>
                    <a:schemeClr val="tx1"/>
                  </a:solidFill>
                  <a:latin typeface="Avenir LT Std 55 Roman" panose="020B0503020203020204" pitchFamily="34" charset="77"/>
                  <a:ea typeface="+mn-ea"/>
                  <a:cs typeface="+mn-cs"/>
                </a:defRPr>
              </a:lvl2pPr>
              <a:lvl3pPr marL="428462" indent="-85692" algn="l" defTabSz="171384" rtl="0" eaLnBrk="1" latinLnBrk="0" hangingPunct="1">
                <a:spcBef>
                  <a:spcPts val="300"/>
                </a:spcBef>
                <a:buClr>
                  <a:srgbClr val="5A646E"/>
                </a:buClr>
                <a:buFont typeface="Arial"/>
                <a:buChar char="•"/>
                <a:defRPr sz="1100" b="0" i="0" kern="1200">
                  <a:solidFill>
                    <a:schemeClr val="tx1"/>
                  </a:solidFill>
                  <a:latin typeface="Avenir LT Std 55 Roman" panose="020B0503020203020204" pitchFamily="34" charset="77"/>
                  <a:ea typeface="+mn-ea"/>
                  <a:cs typeface="+mn-cs"/>
                </a:defRPr>
              </a:lvl3pPr>
              <a:lvl4pPr marL="599847"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4pPr>
              <a:lvl5pPr marL="771232"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5pPr>
              <a:lvl6pPr marL="942617" indent="-85692" algn="l" defTabSz="171384" rtl="0" eaLnBrk="1" latinLnBrk="0" hangingPunct="1">
                <a:spcBef>
                  <a:spcPct val="20000"/>
                </a:spcBef>
                <a:buFont typeface="Arial"/>
                <a:buChar char="•"/>
                <a:defRPr sz="700" kern="1200">
                  <a:solidFill>
                    <a:schemeClr val="tx1"/>
                  </a:solidFill>
                  <a:latin typeface="+mn-lt"/>
                  <a:ea typeface="+mn-ea"/>
                  <a:cs typeface="+mn-cs"/>
                </a:defRPr>
              </a:lvl6pPr>
              <a:lvl7pPr marL="1114001" indent="-85692" algn="l" defTabSz="171384" rtl="0" eaLnBrk="1" latinLnBrk="0" hangingPunct="1">
                <a:spcBef>
                  <a:spcPct val="20000"/>
                </a:spcBef>
                <a:buFont typeface="Arial"/>
                <a:buChar char="•"/>
                <a:defRPr sz="700" kern="1200">
                  <a:solidFill>
                    <a:schemeClr val="tx1"/>
                  </a:solidFill>
                  <a:latin typeface="+mn-lt"/>
                  <a:ea typeface="+mn-ea"/>
                  <a:cs typeface="+mn-cs"/>
                </a:defRPr>
              </a:lvl7pPr>
              <a:lvl8pPr marL="1285386" indent="-85692" algn="l" defTabSz="171384" rtl="0" eaLnBrk="1" latinLnBrk="0" hangingPunct="1">
                <a:spcBef>
                  <a:spcPct val="20000"/>
                </a:spcBef>
                <a:buFont typeface="Arial"/>
                <a:buChar char="•"/>
                <a:defRPr sz="700" kern="1200">
                  <a:solidFill>
                    <a:schemeClr val="tx1"/>
                  </a:solidFill>
                  <a:latin typeface="+mn-lt"/>
                  <a:ea typeface="+mn-ea"/>
                  <a:cs typeface="+mn-cs"/>
                </a:defRPr>
              </a:lvl8pPr>
              <a:lvl9pPr marL="1456770" indent="-85692" algn="l" defTabSz="171384" rtl="0" eaLnBrk="1" latinLnBrk="0" hangingPunct="1">
                <a:spcBef>
                  <a:spcPct val="20000"/>
                </a:spcBef>
                <a:buFont typeface="Arial"/>
                <a:buChar char="•"/>
                <a:defRPr sz="700" kern="1200">
                  <a:solidFill>
                    <a:schemeClr val="tx1"/>
                  </a:solidFill>
                  <a:latin typeface="+mn-lt"/>
                  <a:ea typeface="+mn-ea"/>
                  <a:cs typeface="+mn-cs"/>
                </a:defRPr>
              </a:lvl9pPr>
            </a:lstStyle>
            <a:p>
              <a:pPr marL="0" indent="0" algn="ctr">
                <a:spcAft>
                  <a:spcPts val="450"/>
                </a:spcAft>
                <a:buNone/>
              </a:pPr>
              <a:r>
                <a:rPr lang="de-DE" sz="700" dirty="0">
                  <a:latin typeface="Avenir LT Std 45 Book" panose="020B0502020203020204" pitchFamily="34" charset="77"/>
                </a:rPr>
                <a:t>Energy analysis</a:t>
              </a:r>
            </a:p>
          </p:txBody>
        </p:sp>
        <p:sp>
          <p:nvSpPr>
            <p:cNvPr id="66" name="Inhaltsplatzhalter 12">
              <a:extLst>
                <a:ext uri="{FF2B5EF4-FFF2-40B4-BE49-F238E27FC236}">
                  <a16:creationId xmlns:a16="http://schemas.microsoft.com/office/drawing/2014/main" id="{B3DA9F07-69E6-B0CB-1EA4-85864BEAB292}"/>
                </a:ext>
              </a:extLst>
            </p:cNvPr>
            <p:cNvSpPr txBox="1">
              <a:spLocks/>
            </p:cNvSpPr>
            <p:nvPr/>
          </p:nvSpPr>
          <p:spPr>
            <a:xfrm>
              <a:off x="1296302" y="3292724"/>
              <a:ext cx="923431" cy="216776"/>
            </a:xfrm>
            <a:prstGeom prst="rect">
              <a:avLst/>
            </a:prstGeom>
            <a:solidFill>
              <a:schemeClr val="bg1"/>
            </a:solidFill>
            <a:ln w="6350">
              <a:noFill/>
            </a:ln>
          </p:spPr>
          <p:txBody>
            <a:bodyPr wrap="none" lIns="108000" tIns="54000" rIns="108000" bIns="54000" anchor="ctr">
              <a:spAutoFit/>
            </a:bodyPr>
            <a:lstStyle>
              <a:lvl1pPr marL="128538" indent="-128538" algn="l" defTabSz="171384" rtl="0" eaLnBrk="1" latinLnBrk="0" hangingPunct="1">
                <a:spcBef>
                  <a:spcPts val="300"/>
                </a:spcBef>
                <a:buClr>
                  <a:srgbClr val="5A646E"/>
                </a:buClr>
                <a:buSzPct val="110000"/>
                <a:buFont typeface="Lucida Grande"/>
                <a:buChar char="»"/>
                <a:defRPr sz="1100" b="0" i="0" kern="1200">
                  <a:solidFill>
                    <a:schemeClr val="tx1"/>
                  </a:solidFill>
                  <a:latin typeface="Avenir LT Std 55 Roman" panose="020B0503020203020204" pitchFamily="34" charset="77"/>
                  <a:ea typeface="+mn-ea"/>
                  <a:cs typeface="+mn-cs"/>
                </a:defRPr>
              </a:lvl1pPr>
              <a:lvl2pPr marL="278501" indent="-107116" algn="l" defTabSz="171384" rtl="0" eaLnBrk="1" latinLnBrk="0" hangingPunct="1">
                <a:spcBef>
                  <a:spcPts val="300"/>
                </a:spcBef>
                <a:buClr>
                  <a:srgbClr val="5A646E"/>
                </a:buClr>
                <a:buFont typeface="Wingdings" charset="2"/>
                <a:buChar char="§"/>
                <a:defRPr sz="1100" b="0" i="0" kern="1200">
                  <a:solidFill>
                    <a:schemeClr val="tx1"/>
                  </a:solidFill>
                  <a:latin typeface="Avenir LT Std 55 Roman" panose="020B0503020203020204" pitchFamily="34" charset="77"/>
                  <a:ea typeface="+mn-ea"/>
                  <a:cs typeface="+mn-cs"/>
                </a:defRPr>
              </a:lvl2pPr>
              <a:lvl3pPr marL="428462" indent="-85692" algn="l" defTabSz="171384" rtl="0" eaLnBrk="1" latinLnBrk="0" hangingPunct="1">
                <a:spcBef>
                  <a:spcPts val="300"/>
                </a:spcBef>
                <a:buClr>
                  <a:srgbClr val="5A646E"/>
                </a:buClr>
                <a:buFont typeface="Arial"/>
                <a:buChar char="•"/>
                <a:defRPr sz="1100" b="0" i="0" kern="1200">
                  <a:solidFill>
                    <a:schemeClr val="tx1"/>
                  </a:solidFill>
                  <a:latin typeface="Avenir LT Std 55 Roman" panose="020B0503020203020204" pitchFamily="34" charset="77"/>
                  <a:ea typeface="+mn-ea"/>
                  <a:cs typeface="+mn-cs"/>
                </a:defRPr>
              </a:lvl3pPr>
              <a:lvl4pPr marL="599847"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4pPr>
              <a:lvl5pPr marL="771232"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5pPr>
              <a:lvl6pPr marL="942617" indent="-85692" algn="l" defTabSz="171384" rtl="0" eaLnBrk="1" latinLnBrk="0" hangingPunct="1">
                <a:spcBef>
                  <a:spcPct val="20000"/>
                </a:spcBef>
                <a:buFont typeface="Arial"/>
                <a:buChar char="•"/>
                <a:defRPr sz="700" kern="1200">
                  <a:solidFill>
                    <a:schemeClr val="tx1"/>
                  </a:solidFill>
                  <a:latin typeface="+mn-lt"/>
                  <a:ea typeface="+mn-ea"/>
                  <a:cs typeface="+mn-cs"/>
                </a:defRPr>
              </a:lvl6pPr>
              <a:lvl7pPr marL="1114001" indent="-85692" algn="l" defTabSz="171384" rtl="0" eaLnBrk="1" latinLnBrk="0" hangingPunct="1">
                <a:spcBef>
                  <a:spcPct val="20000"/>
                </a:spcBef>
                <a:buFont typeface="Arial"/>
                <a:buChar char="•"/>
                <a:defRPr sz="700" kern="1200">
                  <a:solidFill>
                    <a:schemeClr val="tx1"/>
                  </a:solidFill>
                  <a:latin typeface="+mn-lt"/>
                  <a:ea typeface="+mn-ea"/>
                  <a:cs typeface="+mn-cs"/>
                </a:defRPr>
              </a:lvl7pPr>
              <a:lvl8pPr marL="1285386" indent="-85692" algn="l" defTabSz="171384" rtl="0" eaLnBrk="1" latinLnBrk="0" hangingPunct="1">
                <a:spcBef>
                  <a:spcPct val="20000"/>
                </a:spcBef>
                <a:buFont typeface="Arial"/>
                <a:buChar char="•"/>
                <a:defRPr sz="700" kern="1200">
                  <a:solidFill>
                    <a:schemeClr val="tx1"/>
                  </a:solidFill>
                  <a:latin typeface="+mn-lt"/>
                  <a:ea typeface="+mn-ea"/>
                  <a:cs typeface="+mn-cs"/>
                </a:defRPr>
              </a:lvl8pPr>
              <a:lvl9pPr marL="1456770" indent="-85692" algn="l" defTabSz="171384" rtl="0" eaLnBrk="1" latinLnBrk="0" hangingPunct="1">
                <a:spcBef>
                  <a:spcPct val="20000"/>
                </a:spcBef>
                <a:buFont typeface="Arial"/>
                <a:buChar char="•"/>
                <a:defRPr sz="700" kern="1200">
                  <a:solidFill>
                    <a:schemeClr val="tx1"/>
                  </a:solidFill>
                  <a:latin typeface="+mn-lt"/>
                  <a:ea typeface="+mn-ea"/>
                  <a:cs typeface="+mn-cs"/>
                </a:defRPr>
              </a:lvl9pPr>
            </a:lstStyle>
            <a:p>
              <a:pPr marL="0" indent="0" algn="ctr">
                <a:spcAft>
                  <a:spcPts val="450"/>
                </a:spcAft>
                <a:buNone/>
              </a:pPr>
              <a:r>
                <a:rPr lang="de-DE" sz="700" dirty="0">
                  <a:latin typeface="Avenir LT Std 45 Book" panose="020B0502020203020204" pitchFamily="34" charset="77"/>
                </a:rPr>
                <a:t>Quality assurance</a:t>
              </a:r>
            </a:p>
          </p:txBody>
        </p:sp>
        <p:sp>
          <p:nvSpPr>
            <p:cNvPr id="67" name="Inhaltsplatzhalter 12">
              <a:extLst>
                <a:ext uri="{FF2B5EF4-FFF2-40B4-BE49-F238E27FC236}">
                  <a16:creationId xmlns:a16="http://schemas.microsoft.com/office/drawing/2014/main" id="{8FED924F-19C5-CD52-E14B-9347938269C4}"/>
                </a:ext>
              </a:extLst>
            </p:cNvPr>
            <p:cNvSpPr txBox="1">
              <a:spLocks/>
            </p:cNvSpPr>
            <p:nvPr/>
          </p:nvSpPr>
          <p:spPr>
            <a:xfrm>
              <a:off x="371601" y="4055289"/>
              <a:ext cx="726262" cy="216776"/>
            </a:xfrm>
            <a:prstGeom prst="rect">
              <a:avLst/>
            </a:prstGeom>
            <a:solidFill>
              <a:schemeClr val="bg1"/>
            </a:solidFill>
            <a:ln w="6350">
              <a:noFill/>
            </a:ln>
          </p:spPr>
          <p:txBody>
            <a:bodyPr wrap="none" lIns="108000" tIns="54000" rIns="108000" bIns="54000" anchor="ctr">
              <a:spAutoFit/>
            </a:bodyPr>
            <a:lstStyle>
              <a:lvl1pPr marL="128538" indent="-128538" algn="l" defTabSz="171384" rtl="0" eaLnBrk="1" latinLnBrk="0" hangingPunct="1">
                <a:spcBef>
                  <a:spcPts val="300"/>
                </a:spcBef>
                <a:buClr>
                  <a:srgbClr val="5A646E"/>
                </a:buClr>
                <a:buSzPct val="110000"/>
                <a:buFont typeface="Lucida Grande"/>
                <a:buChar char="»"/>
                <a:defRPr sz="1100" b="0" i="0" kern="1200">
                  <a:solidFill>
                    <a:schemeClr val="tx1"/>
                  </a:solidFill>
                  <a:latin typeface="Avenir LT Std 55 Roman" panose="020B0503020203020204" pitchFamily="34" charset="77"/>
                  <a:ea typeface="+mn-ea"/>
                  <a:cs typeface="+mn-cs"/>
                </a:defRPr>
              </a:lvl1pPr>
              <a:lvl2pPr marL="278501" indent="-107116" algn="l" defTabSz="171384" rtl="0" eaLnBrk="1" latinLnBrk="0" hangingPunct="1">
                <a:spcBef>
                  <a:spcPts val="300"/>
                </a:spcBef>
                <a:buClr>
                  <a:srgbClr val="5A646E"/>
                </a:buClr>
                <a:buFont typeface="Wingdings" charset="2"/>
                <a:buChar char="§"/>
                <a:defRPr sz="1100" b="0" i="0" kern="1200">
                  <a:solidFill>
                    <a:schemeClr val="tx1"/>
                  </a:solidFill>
                  <a:latin typeface="Avenir LT Std 55 Roman" panose="020B0503020203020204" pitchFamily="34" charset="77"/>
                  <a:ea typeface="+mn-ea"/>
                  <a:cs typeface="+mn-cs"/>
                </a:defRPr>
              </a:lvl2pPr>
              <a:lvl3pPr marL="428462" indent="-85692" algn="l" defTabSz="171384" rtl="0" eaLnBrk="1" latinLnBrk="0" hangingPunct="1">
                <a:spcBef>
                  <a:spcPts val="300"/>
                </a:spcBef>
                <a:buClr>
                  <a:srgbClr val="5A646E"/>
                </a:buClr>
                <a:buFont typeface="Arial"/>
                <a:buChar char="•"/>
                <a:defRPr sz="1100" b="0" i="0" kern="1200">
                  <a:solidFill>
                    <a:schemeClr val="tx1"/>
                  </a:solidFill>
                  <a:latin typeface="Avenir LT Std 55 Roman" panose="020B0503020203020204" pitchFamily="34" charset="77"/>
                  <a:ea typeface="+mn-ea"/>
                  <a:cs typeface="+mn-cs"/>
                </a:defRPr>
              </a:lvl3pPr>
              <a:lvl4pPr marL="599847"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4pPr>
              <a:lvl5pPr marL="771232"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5pPr>
              <a:lvl6pPr marL="942617" indent="-85692" algn="l" defTabSz="171384" rtl="0" eaLnBrk="1" latinLnBrk="0" hangingPunct="1">
                <a:spcBef>
                  <a:spcPct val="20000"/>
                </a:spcBef>
                <a:buFont typeface="Arial"/>
                <a:buChar char="•"/>
                <a:defRPr sz="700" kern="1200">
                  <a:solidFill>
                    <a:schemeClr val="tx1"/>
                  </a:solidFill>
                  <a:latin typeface="+mn-lt"/>
                  <a:ea typeface="+mn-ea"/>
                  <a:cs typeface="+mn-cs"/>
                </a:defRPr>
              </a:lvl6pPr>
              <a:lvl7pPr marL="1114001" indent="-85692" algn="l" defTabSz="171384" rtl="0" eaLnBrk="1" latinLnBrk="0" hangingPunct="1">
                <a:spcBef>
                  <a:spcPct val="20000"/>
                </a:spcBef>
                <a:buFont typeface="Arial"/>
                <a:buChar char="•"/>
                <a:defRPr sz="700" kern="1200">
                  <a:solidFill>
                    <a:schemeClr val="tx1"/>
                  </a:solidFill>
                  <a:latin typeface="+mn-lt"/>
                  <a:ea typeface="+mn-ea"/>
                  <a:cs typeface="+mn-cs"/>
                </a:defRPr>
              </a:lvl7pPr>
              <a:lvl8pPr marL="1285386" indent="-85692" algn="l" defTabSz="171384" rtl="0" eaLnBrk="1" latinLnBrk="0" hangingPunct="1">
                <a:spcBef>
                  <a:spcPct val="20000"/>
                </a:spcBef>
                <a:buFont typeface="Arial"/>
                <a:buChar char="•"/>
                <a:defRPr sz="700" kern="1200">
                  <a:solidFill>
                    <a:schemeClr val="tx1"/>
                  </a:solidFill>
                  <a:latin typeface="+mn-lt"/>
                  <a:ea typeface="+mn-ea"/>
                  <a:cs typeface="+mn-cs"/>
                </a:defRPr>
              </a:lvl8pPr>
              <a:lvl9pPr marL="1456770" indent="-85692" algn="l" defTabSz="171384" rtl="0" eaLnBrk="1" latinLnBrk="0" hangingPunct="1">
                <a:spcBef>
                  <a:spcPct val="20000"/>
                </a:spcBef>
                <a:buFont typeface="Arial"/>
                <a:buChar char="•"/>
                <a:defRPr sz="700" kern="1200">
                  <a:solidFill>
                    <a:schemeClr val="tx1"/>
                  </a:solidFill>
                  <a:latin typeface="+mn-lt"/>
                  <a:ea typeface="+mn-ea"/>
                  <a:cs typeface="+mn-cs"/>
                </a:defRPr>
              </a:lvl9pPr>
            </a:lstStyle>
            <a:p>
              <a:pPr marL="0" indent="0" algn="ctr">
                <a:spcAft>
                  <a:spcPts val="450"/>
                </a:spcAft>
                <a:buNone/>
              </a:pPr>
              <a:r>
                <a:rPr lang="de-DE" sz="700" dirty="0">
                  <a:latin typeface="Avenir LT Std 45 Book" panose="020B0502020203020204" pitchFamily="34" charset="77"/>
                </a:rPr>
                <a:t>Energy audit</a:t>
              </a:r>
            </a:p>
          </p:txBody>
        </p:sp>
      </p:grpSp>
    </p:spTree>
    <p:extLst>
      <p:ext uri="{BB962C8B-B14F-4D97-AF65-F5344CB8AC3E}">
        <p14:creationId xmlns:p14="http://schemas.microsoft.com/office/powerpoint/2010/main" val="1167189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1DA2BDE1-5FD5-93C5-9A2F-5BD3EFC0C4E5}"/>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flipH="1">
            <a:off x="0" y="3827"/>
            <a:ext cx="7719152" cy="5144189"/>
          </a:xfrm>
          <a:prstGeom prst="rect">
            <a:avLst/>
          </a:prstGeom>
        </p:spPr>
      </p:pic>
      <p:sp>
        <p:nvSpPr>
          <p:cNvPr id="5" name="Rechteck 4">
            <a:extLst>
              <a:ext uri="{FF2B5EF4-FFF2-40B4-BE49-F238E27FC236}">
                <a16:creationId xmlns:a16="http://schemas.microsoft.com/office/drawing/2014/main" id="{CF9D1E70-B8F0-F249-FC54-7C8401FC3FDF}"/>
              </a:ext>
            </a:extLst>
          </p:cNvPr>
          <p:cNvSpPr/>
          <p:nvPr/>
        </p:nvSpPr>
        <p:spPr>
          <a:xfrm>
            <a:off x="4572000" y="-1"/>
            <a:ext cx="4572000" cy="5143501"/>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6" name="Foliennummernplatzhalter 1">
            <a:extLst>
              <a:ext uri="{FF2B5EF4-FFF2-40B4-BE49-F238E27FC236}">
                <a16:creationId xmlns:a16="http://schemas.microsoft.com/office/drawing/2014/main" id="{B438A1B4-EBBE-61A9-AA1B-7A94F5449D1A}"/>
              </a:ext>
            </a:extLst>
          </p:cNvPr>
          <p:cNvSpPr>
            <a:spLocks noGrp="1"/>
          </p:cNvSpPr>
          <p:nvPr>
            <p:ph type="sldNum" sz="quarter" idx="12"/>
          </p:nvPr>
        </p:nvSpPr>
        <p:spPr>
          <a:xfrm>
            <a:off x="7828982" y="4860000"/>
            <a:ext cx="944877" cy="273844"/>
          </a:xfrm>
        </p:spPr>
        <p:txBody>
          <a:bodyPr/>
          <a:lstStyle/>
          <a:p>
            <a:fld id="{062264FA-5897-E448-9104-19C45CE6974D}" type="slidenum">
              <a:rPr lang="de-DE">
                <a:solidFill>
                  <a:srgbClr val="606A73"/>
                </a:solidFill>
              </a:rPr>
              <a:pPr/>
              <a:t>12</a:t>
            </a:fld>
            <a:endParaRPr lang="de-DE">
              <a:solidFill>
                <a:srgbClr val="606A73"/>
              </a:solidFill>
            </a:endParaRPr>
          </a:p>
        </p:txBody>
      </p:sp>
      <p:sp>
        <p:nvSpPr>
          <p:cNvPr id="13" name="Titel 2">
            <a:extLst>
              <a:ext uri="{FF2B5EF4-FFF2-40B4-BE49-F238E27FC236}">
                <a16:creationId xmlns:a16="http://schemas.microsoft.com/office/drawing/2014/main" id="{5E8AC17F-5404-31F6-F5EF-0A143CD4869B}"/>
              </a:ext>
            </a:extLst>
          </p:cNvPr>
          <p:cNvSpPr>
            <a:spLocks noGrp="1"/>
          </p:cNvSpPr>
          <p:nvPr>
            <p:ph type="title"/>
          </p:nvPr>
        </p:nvSpPr>
        <p:spPr>
          <a:xfrm>
            <a:off x="5064370" y="1022612"/>
            <a:ext cx="3255766" cy="1096091"/>
          </a:xfrm>
          <a:prstGeom prst="rect">
            <a:avLst/>
          </a:prstGeom>
        </p:spPr>
        <p:txBody>
          <a:bodyPr/>
          <a:lstStyle/>
          <a:p>
            <a:pPr>
              <a:lnSpc>
                <a:spcPts val="2800"/>
              </a:lnSpc>
            </a:pPr>
            <a:r>
              <a:rPr lang="de-DE" sz="2500" b="0" dirty="0">
                <a:latin typeface="Avenir LT Std 35 Light" panose="020B0402020203020204" pitchFamily="34" charset="77"/>
              </a:rPr>
              <a:t>Lead</a:t>
            </a:r>
            <a:br>
              <a:rPr lang="de-DE" sz="2500" dirty="0">
                <a:solidFill>
                  <a:schemeClr val="accent2"/>
                </a:solidFill>
                <a:latin typeface="Avenir LT Std 55 Roman" panose="020B0503020203020204" pitchFamily="34" charset="77"/>
              </a:rPr>
            </a:br>
            <a:r>
              <a:rPr lang="de-DE" sz="2500" dirty="0">
                <a:solidFill>
                  <a:schemeClr val="accent2"/>
                </a:solidFill>
                <a:latin typeface="Avenir LT Std 55 Roman" panose="020B0503020203020204" pitchFamily="34" charset="77"/>
              </a:rPr>
              <a:t>digital</a:t>
            </a:r>
            <a:br>
              <a:rPr lang="de-DE" sz="2500" dirty="0">
                <a:solidFill>
                  <a:schemeClr val="accent2"/>
                </a:solidFill>
                <a:latin typeface="Avenir LT Std 55 Roman" panose="020B0503020203020204" pitchFamily="34" charset="77"/>
              </a:rPr>
            </a:br>
            <a:r>
              <a:rPr lang="de-DE" sz="2500" dirty="0">
                <a:solidFill>
                  <a:schemeClr val="accent2"/>
                </a:solidFill>
                <a:latin typeface="Avenir LT Std 55 Roman" panose="020B0503020203020204" pitchFamily="34" charset="77"/>
              </a:rPr>
              <a:t>transformation</a:t>
            </a:r>
            <a:endParaRPr lang="de-DE" sz="2500" b="0" dirty="0">
              <a:latin typeface="Avenir LT Std 35 Light" panose="020B0402020203020204" pitchFamily="34" charset="77"/>
            </a:endParaRPr>
          </a:p>
        </p:txBody>
      </p:sp>
      <p:sp>
        <p:nvSpPr>
          <p:cNvPr id="14" name="Titel 2">
            <a:extLst>
              <a:ext uri="{FF2B5EF4-FFF2-40B4-BE49-F238E27FC236}">
                <a16:creationId xmlns:a16="http://schemas.microsoft.com/office/drawing/2014/main" id="{3B1C620E-0294-DCBE-00C9-CC58F7D93C08}"/>
              </a:ext>
            </a:extLst>
          </p:cNvPr>
          <p:cNvSpPr txBox="1">
            <a:spLocks/>
          </p:cNvSpPr>
          <p:nvPr/>
        </p:nvSpPr>
        <p:spPr>
          <a:xfrm>
            <a:off x="5064369" y="2338125"/>
            <a:ext cx="3477576" cy="2432310"/>
          </a:xfrm>
          <a:prstGeom prst="rect">
            <a:avLst/>
          </a:prstGeom>
        </p:spPr>
        <p:txBody>
          <a:bodyPr lIns="0" tIns="0" rIns="0" bIns="0"/>
          <a:lstStyle>
            <a:lvl1pPr algn="l" defTabSz="171384" rtl="0" eaLnBrk="1" latinLnBrk="0" hangingPunct="1">
              <a:spcBef>
                <a:spcPct val="0"/>
              </a:spcBef>
              <a:buNone/>
              <a:defRPr sz="1900" b="1" i="0" kern="1200">
                <a:solidFill>
                  <a:schemeClr val="tx1"/>
                </a:solidFill>
                <a:latin typeface="Avenir LT Std 65 Medium" panose="020B0503020203020204" pitchFamily="34" charset="77"/>
                <a:ea typeface="+mj-ea"/>
                <a:cs typeface="Avenir LT Std 65 Medium" panose="020B0503020203020204" pitchFamily="34" charset="77"/>
              </a:defRPr>
            </a:lvl1pPr>
          </a:lstStyle>
          <a:p>
            <a:pPr lvl="0">
              <a:lnSpc>
                <a:spcPts val="1250"/>
              </a:lnSpc>
              <a:spcBef>
                <a:spcPts val="0"/>
              </a:spcBef>
              <a:defRPr/>
            </a:pPr>
            <a:r>
              <a:rPr lang="de-DE" sz="900" b="0" dirty="0">
                <a:solidFill>
                  <a:schemeClr val="bg1"/>
                </a:solidFill>
                <a:latin typeface="Avenir LT Std 45 Book" panose="020B0502020203020204" pitchFamily="34" charset="77"/>
              </a:rPr>
              <a:t>Digital transformation is in full swing. It is changing infrastructures, working models and business processes. M&amp;P is the leading digitisation partner in the construction and real estate industry. With the expertise of an industry leader, we develop the roadmap for digital transformation in your company – with ERP, project service and field service solutions. No matter which industry you work in and what specific needs you have: we connect you with the future. On the basis of Microsoft 365 and SAP.</a:t>
            </a:r>
          </a:p>
          <a:p>
            <a:pPr lvl="0">
              <a:lnSpc>
                <a:spcPts val="1250"/>
              </a:lnSpc>
              <a:spcBef>
                <a:spcPts val="0"/>
              </a:spcBef>
              <a:defRPr/>
            </a:pPr>
            <a:endParaRPr lang="de-DE" sz="900" b="0" dirty="0">
              <a:solidFill>
                <a:schemeClr val="bg1"/>
              </a:solidFill>
              <a:latin typeface="Avenir LT Std 45 Book" panose="020B0502020203020204" pitchFamily="34" charset="77"/>
            </a:endParaRPr>
          </a:p>
        </p:txBody>
      </p:sp>
      <p:sp>
        <p:nvSpPr>
          <p:cNvPr id="15" name="Inhaltsplatzhalter 12">
            <a:extLst>
              <a:ext uri="{FF2B5EF4-FFF2-40B4-BE49-F238E27FC236}">
                <a16:creationId xmlns:a16="http://schemas.microsoft.com/office/drawing/2014/main" id="{C852DC34-2749-9F0B-9605-91C57E7EE3ED}"/>
              </a:ext>
            </a:extLst>
          </p:cNvPr>
          <p:cNvSpPr txBox="1">
            <a:spLocks/>
          </p:cNvSpPr>
          <p:nvPr/>
        </p:nvSpPr>
        <p:spPr>
          <a:xfrm>
            <a:off x="4572000" y="177666"/>
            <a:ext cx="835266" cy="216776"/>
          </a:xfrm>
          <a:prstGeom prst="rect">
            <a:avLst/>
          </a:prstGeom>
          <a:solidFill>
            <a:schemeClr val="accent2"/>
          </a:solidFill>
          <a:ln w="6350">
            <a:noFill/>
          </a:ln>
        </p:spPr>
        <p:txBody>
          <a:bodyPr wrap="none" lIns="108000" tIns="54000" rIns="108000" bIns="54000" anchor="ctr">
            <a:spAutoFit/>
          </a:bodyPr>
          <a:lstStyle>
            <a:lvl1pPr marL="128538" indent="-128538" algn="l" defTabSz="171384" rtl="0" eaLnBrk="1" latinLnBrk="0" hangingPunct="1">
              <a:spcBef>
                <a:spcPts val="300"/>
              </a:spcBef>
              <a:buClr>
                <a:srgbClr val="5A646E"/>
              </a:buClr>
              <a:buSzPct val="110000"/>
              <a:buFont typeface="Lucida Grande"/>
              <a:buChar char="»"/>
              <a:defRPr sz="1100" b="0" i="0" kern="1200">
                <a:solidFill>
                  <a:schemeClr val="tx1"/>
                </a:solidFill>
                <a:latin typeface="Avenir LT Std 55 Roman" panose="020B0503020203020204" pitchFamily="34" charset="77"/>
                <a:ea typeface="+mn-ea"/>
                <a:cs typeface="+mn-cs"/>
              </a:defRPr>
            </a:lvl1pPr>
            <a:lvl2pPr marL="278501" indent="-107116" algn="l" defTabSz="171384" rtl="0" eaLnBrk="1" latinLnBrk="0" hangingPunct="1">
              <a:spcBef>
                <a:spcPts val="300"/>
              </a:spcBef>
              <a:buClr>
                <a:srgbClr val="5A646E"/>
              </a:buClr>
              <a:buFont typeface="Wingdings" charset="2"/>
              <a:buChar char="§"/>
              <a:defRPr sz="1100" b="0" i="0" kern="1200">
                <a:solidFill>
                  <a:schemeClr val="tx1"/>
                </a:solidFill>
                <a:latin typeface="Avenir LT Std 55 Roman" panose="020B0503020203020204" pitchFamily="34" charset="77"/>
                <a:ea typeface="+mn-ea"/>
                <a:cs typeface="+mn-cs"/>
              </a:defRPr>
            </a:lvl2pPr>
            <a:lvl3pPr marL="428462" indent="-85692" algn="l" defTabSz="171384" rtl="0" eaLnBrk="1" latinLnBrk="0" hangingPunct="1">
              <a:spcBef>
                <a:spcPts val="300"/>
              </a:spcBef>
              <a:buClr>
                <a:srgbClr val="5A646E"/>
              </a:buClr>
              <a:buFont typeface="Arial"/>
              <a:buChar char="•"/>
              <a:defRPr sz="1100" b="0" i="0" kern="1200">
                <a:solidFill>
                  <a:schemeClr val="tx1"/>
                </a:solidFill>
                <a:latin typeface="Avenir LT Std 55 Roman" panose="020B0503020203020204" pitchFamily="34" charset="77"/>
                <a:ea typeface="+mn-ea"/>
                <a:cs typeface="+mn-cs"/>
              </a:defRPr>
            </a:lvl3pPr>
            <a:lvl4pPr marL="599847"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4pPr>
            <a:lvl5pPr marL="771232"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5pPr>
            <a:lvl6pPr marL="942617" indent="-85692" algn="l" defTabSz="171384" rtl="0" eaLnBrk="1" latinLnBrk="0" hangingPunct="1">
              <a:spcBef>
                <a:spcPct val="20000"/>
              </a:spcBef>
              <a:buFont typeface="Arial"/>
              <a:buChar char="•"/>
              <a:defRPr sz="700" kern="1200">
                <a:solidFill>
                  <a:schemeClr val="tx1"/>
                </a:solidFill>
                <a:latin typeface="+mn-lt"/>
                <a:ea typeface="+mn-ea"/>
                <a:cs typeface="+mn-cs"/>
              </a:defRPr>
            </a:lvl6pPr>
            <a:lvl7pPr marL="1114001" indent="-85692" algn="l" defTabSz="171384" rtl="0" eaLnBrk="1" latinLnBrk="0" hangingPunct="1">
              <a:spcBef>
                <a:spcPct val="20000"/>
              </a:spcBef>
              <a:buFont typeface="Arial"/>
              <a:buChar char="•"/>
              <a:defRPr sz="700" kern="1200">
                <a:solidFill>
                  <a:schemeClr val="tx1"/>
                </a:solidFill>
                <a:latin typeface="+mn-lt"/>
                <a:ea typeface="+mn-ea"/>
                <a:cs typeface="+mn-cs"/>
              </a:defRPr>
            </a:lvl7pPr>
            <a:lvl8pPr marL="1285386" indent="-85692" algn="l" defTabSz="171384" rtl="0" eaLnBrk="1" latinLnBrk="0" hangingPunct="1">
              <a:spcBef>
                <a:spcPct val="20000"/>
              </a:spcBef>
              <a:buFont typeface="Arial"/>
              <a:buChar char="•"/>
              <a:defRPr sz="700" kern="1200">
                <a:solidFill>
                  <a:schemeClr val="tx1"/>
                </a:solidFill>
                <a:latin typeface="+mn-lt"/>
                <a:ea typeface="+mn-ea"/>
                <a:cs typeface="+mn-cs"/>
              </a:defRPr>
            </a:lvl8pPr>
            <a:lvl9pPr marL="1456770" indent="-85692" algn="l" defTabSz="171384" rtl="0" eaLnBrk="1" latinLnBrk="0" hangingPunct="1">
              <a:spcBef>
                <a:spcPct val="20000"/>
              </a:spcBef>
              <a:buFont typeface="Arial"/>
              <a:buChar char="•"/>
              <a:defRPr sz="700" kern="1200">
                <a:solidFill>
                  <a:schemeClr val="tx1"/>
                </a:solidFill>
                <a:latin typeface="+mn-lt"/>
                <a:ea typeface="+mn-ea"/>
                <a:cs typeface="+mn-cs"/>
              </a:defRPr>
            </a:lvl9pPr>
          </a:lstStyle>
          <a:p>
            <a:pPr marL="0" indent="0" algn="ctr">
              <a:spcAft>
                <a:spcPts val="450"/>
              </a:spcAft>
              <a:buNone/>
            </a:pPr>
            <a:r>
              <a:rPr lang="de-DE" sz="700" b="1" dirty="0">
                <a:solidFill>
                  <a:schemeClr val="bg1"/>
                </a:solidFill>
              </a:rPr>
              <a:t>IT SOLUTIONS</a:t>
            </a:r>
          </a:p>
        </p:txBody>
      </p:sp>
      <p:grpSp>
        <p:nvGrpSpPr>
          <p:cNvPr id="16" name="Gruppieren 15">
            <a:extLst>
              <a:ext uri="{FF2B5EF4-FFF2-40B4-BE49-F238E27FC236}">
                <a16:creationId xmlns:a16="http://schemas.microsoft.com/office/drawing/2014/main" id="{21A6E24C-CB78-2202-F3E2-28DA5AF17EB6}"/>
              </a:ext>
            </a:extLst>
          </p:cNvPr>
          <p:cNvGrpSpPr/>
          <p:nvPr/>
        </p:nvGrpSpPr>
        <p:grpSpPr>
          <a:xfrm>
            <a:off x="370800" y="3266144"/>
            <a:ext cx="2147663" cy="1503322"/>
            <a:chOff x="1350544" y="5246509"/>
            <a:chExt cx="2147663" cy="1503322"/>
          </a:xfrm>
        </p:grpSpPr>
        <p:grpSp>
          <p:nvGrpSpPr>
            <p:cNvPr id="17" name="Gruppieren 16">
              <a:extLst>
                <a:ext uri="{FF2B5EF4-FFF2-40B4-BE49-F238E27FC236}">
                  <a16:creationId xmlns:a16="http://schemas.microsoft.com/office/drawing/2014/main" id="{CEF8A114-7CA7-8DF7-452C-9044BB79DEB7}"/>
                </a:ext>
              </a:extLst>
            </p:cNvPr>
            <p:cNvGrpSpPr/>
            <p:nvPr/>
          </p:nvGrpSpPr>
          <p:grpSpPr>
            <a:xfrm>
              <a:off x="1350544" y="5246509"/>
              <a:ext cx="1088539" cy="1503322"/>
              <a:chOff x="1350544" y="5246509"/>
              <a:chExt cx="1088539" cy="1503322"/>
            </a:xfrm>
          </p:grpSpPr>
          <p:sp>
            <p:nvSpPr>
              <p:cNvPr id="25" name="Inhaltsplatzhalter 12">
                <a:extLst>
                  <a:ext uri="{FF2B5EF4-FFF2-40B4-BE49-F238E27FC236}">
                    <a16:creationId xmlns:a16="http://schemas.microsoft.com/office/drawing/2014/main" id="{2B2D3BE2-BCAC-B041-0EC5-FE4636096605}"/>
                  </a:ext>
                </a:extLst>
              </p:cNvPr>
              <p:cNvSpPr txBox="1">
                <a:spLocks/>
              </p:cNvSpPr>
              <p:nvPr/>
            </p:nvSpPr>
            <p:spPr>
              <a:xfrm>
                <a:off x="1350544" y="5246509"/>
                <a:ext cx="743894" cy="216776"/>
              </a:xfrm>
              <a:prstGeom prst="rect">
                <a:avLst/>
              </a:prstGeom>
              <a:solidFill>
                <a:schemeClr val="bg1"/>
              </a:solidFill>
              <a:ln w="6350">
                <a:noFill/>
              </a:ln>
            </p:spPr>
            <p:txBody>
              <a:bodyPr wrap="none" lIns="108000" tIns="54000" rIns="108000" bIns="54000" anchor="ctr">
                <a:spAutoFit/>
              </a:bodyPr>
              <a:lstStyle>
                <a:lvl1pPr marL="128538" indent="-128538" algn="l" defTabSz="171384" rtl="0" eaLnBrk="1" latinLnBrk="0" hangingPunct="1">
                  <a:spcBef>
                    <a:spcPts val="300"/>
                  </a:spcBef>
                  <a:buClr>
                    <a:srgbClr val="5A646E"/>
                  </a:buClr>
                  <a:buSzPct val="110000"/>
                  <a:buFont typeface="Lucida Grande"/>
                  <a:buChar char="»"/>
                  <a:defRPr sz="1100" b="0" i="0" kern="1200">
                    <a:solidFill>
                      <a:schemeClr val="tx1"/>
                    </a:solidFill>
                    <a:latin typeface="Avenir LT Std 55 Roman" panose="020B0503020203020204" pitchFamily="34" charset="77"/>
                    <a:ea typeface="+mn-ea"/>
                    <a:cs typeface="+mn-cs"/>
                  </a:defRPr>
                </a:lvl1pPr>
                <a:lvl2pPr marL="278501" indent="-107116" algn="l" defTabSz="171384" rtl="0" eaLnBrk="1" latinLnBrk="0" hangingPunct="1">
                  <a:spcBef>
                    <a:spcPts val="300"/>
                  </a:spcBef>
                  <a:buClr>
                    <a:srgbClr val="5A646E"/>
                  </a:buClr>
                  <a:buFont typeface="Wingdings" charset="2"/>
                  <a:buChar char="§"/>
                  <a:defRPr sz="1100" b="0" i="0" kern="1200">
                    <a:solidFill>
                      <a:schemeClr val="tx1"/>
                    </a:solidFill>
                    <a:latin typeface="Avenir LT Std 55 Roman" panose="020B0503020203020204" pitchFamily="34" charset="77"/>
                    <a:ea typeface="+mn-ea"/>
                    <a:cs typeface="+mn-cs"/>
                  </a:defRPr>
                </a:lvl2pPr>
                <a:lvl3pPr marL="428462" indent="-85692" algn="l" defTabSz="171384" rtl="0" eaLnBrk="1" latinLnBrk="0" hangingPunct="1">
                  <a:spcBef>
                    <a:spcPts val="300"/>
                  </a:spcBef>
                  <a:buClr>
                    <a:srgbClr val="5A646E"/>
                  </a:buClr>
                  <a:buFont typeface="Arial"/>
                  <a:buChar char="•"/>
                  <a:defRPr sz="1100" b="0" i="0" kern="1200">
                    <a:solidFill>
                      <a:schemeClr val="tx1"/>
                    </a:solidFill>
                    <a:latin typeface="Avenir LT Std 55 Roman" panose="020B0503020203020204" pitchFamily="34" charset="77"/>
                    <a:ea typeface="+mn-ea"/>
                    <a:cs typeface="+mn-cs"/>
                  </a:defRPr>
                </a:lvl3pPr>
                <a:lvl4pPr marL="599847"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4pPr>
                <a:lvl5pPr marL="771232"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5pPr>
                <a:lvl6pPr marL="942617" indent="-85692" algn="l" defTabSz="171384" rtl="0" eaLnBrk="1" latinLnBrk="0" hangingPunct="1">
                  <a:spcBef>
                    <a:spcPct val="20000"/>
                  </a:spcBef>
                  <a:buFont typeface="Arial"/>
                  <a:buChar char="•"/>
                  <a:defRPr sz="700" kern="1200">
                    <a:solidFill>
                      <a:schemeClr val="tx1"/>
                    </a:solidFill>
                    <a:latin typeface="+mn-lt"/>
                    <a:ea typeface="+mn-ea"/>
                    <a:cs typeface="+mn-cs"/>
                  </a:defRPr>
                </a:lvl6pPr>
                <a:lvl7pPr marL="1114001" indent="-85692" algn="l" defTabSz="171384" rtl="0" eaLnBrk="1" latinLnBrk="0" hangingPunct="1">
                  <a:spcBef>
                    <a:spcPct val="20000"/>
                  </a:spcBef>
                  <a:buFont typeface="Arial"/>
                  <a:buChar char="•"/>
                  <a:defRPr sz="700" kern="1200">
                    <a:solidFill>
                      <a:schemeClr val="tx1"/>
                    </a:solidFill>
                    <a:latin typeface="+mn-lt"/>
                    <a:ea typeface="+mn-ea"/>
                    <a:cs typeface="+mn-cs"/>
                  </a:defRPr>
                </a:lvl7pPr>
                <a:lvl8pPr marL="1285386" indent="-85692" algn="l" defTabSz="171384" rtl="0" eaLnBrk="1" latinLnBrk="0" hangingPunct="1">
                  <a:spcBef>
                    <a:spcPct val="20000"/>
                  </a:spcBef>
                  <a:buFont typeface="Arial"/>
                  <a:buChar char="•"/>
                  <a:defRPr sz="700" kern="1200">
                    <a:solidFill>
                      <a:schemeClr val="tx1"/>
                    </a:solidFill>
                    <a:latin typeface="+mn-lt"/>
                    <a:ea typeface="+mn-ea"/>
                    <a:cs typeface="+mn-cs"/>
                  </a:defRPr>
                </a:lvl8pPr>
                <a:lvl9pPr marL="1456770" indent="-85692" algn="l" defTabSz="171384" rtl="0" eaLnBrk="1" latinLnBrk="0" hangingPunct="1">
                  <a:spcBef>
                    <a:spcPct val="20000"/>
                  </a:spcBef>
                  <a:buFont typeface="Arial"/>
                  <a:buChar char="•"/>
                  <a:defRPr sz="700" kern="1200">
                    <a:solidFill>
                      <a:schemeClr val="tx1"/>
                    </a:solidFill>
                    <a:latin typeface="+mn-lt"/>
                    <a:ea typeface="+mn-ea"/>
                    <a:cs typeface="+mn-cs"/>
                  </a:defRPr>
                </a:lvl9pPr>
              </a:lstStyle>
              <a:p>
                <a:pPr marL="0" indent="0" algn="ctr">
                  <a:spcAft>
                    <a:spcPts val="450"/>
                  </a:spcAft>
                  <a:buNone/>
                </a:pPr>
                <a:r>
                  <a:rPr lang="de-DE" sz="700" dirty="0">
                    <a:latin typeface="Avenir LT Std 45 Book" panose="020B0502020203020204" pitchFamily="34" charset="77"/>
                  </a:rPr>
                  <a:t>E-Commerce</a:t>
                </a:r>
              </a:p>
            </p:txBody>
          </p:sp>
          <p:sp>
            <p:nvSpPr>
              <p:cNvPr id="26" name="Inhaltsplatzhalter 12">
                <a:extLst>
                  <a:ext uri="{FF2B5EF4-FFF2-40B4-BE49-F238E27FC236}">
                    <a16:creationId xmlns:a16="http://schemas.microsoft.com/office/drawing/2014/main" id="{44F95FB4-A19B-E709-7E21-25F3E3CD2DD9}"/>
                  </a:ext>
                </a:extLst>
              </p:cNvPr>
              <p:cNvSpPr txBox="1">
                <a:spLocks/>
              </p:cNvSpPr>
              <p:nvPr/>
            </p:nvSpPr>
            <p:spPr>
              <a:xfrm>
                <a:off x="1350544" y="5501409"/>
                <a:ext cx="1088539" cy="216776"/>
              </a:xfrm>
              <a:prstGeom prst="rect">
                <a:avLst/>
              </a:prstGeom>
              <a:solidFill>
                <a:schemeClr val="bg1"/>
              </a:solidFill>
              <a:ln w="6350">
                <a:noFill/>
              </a:ln>
            </p:spPr>
            <p:txBody>
              <a:bodyPr wrap="none" lIns="108000" tIns="54000" rIns="108000" bIns="54000" anchor="ctr">
                <a:spAutoFit/>
              </a:bodyPr>
              <a:lstStyle>
                <a:lvl1pPr marL="128538" indent="-128538" algn="l" defTabSz="171384" rtl="0" eaLnBrk="1" latinLnBrk="0" hangingPunct="1">
                  <a:spcBef>
                    <a:spcPts val="300"/>
                  </a:spcBef>
                  <a:buClr>
                    <a:srgbClr val="5A646E"/>
                  </a:buClr>
                  <a:buSzPct val="110000"/>
                  <a:buFont typeface="Lucida Grande"/>
                  <a:buChar char="»"/>
                  <a:defRPr sz="1100" b="0" i="0" kern="1200">
                    <a:solidFill>
                      <a:schemeClr val="tx1"/>
                    </a:solidFill>
                    <a:latin typeface="Avenir LT Std 55 Roman" panose="020B0503020203020204" pitchFamily="34" charset="77"/>
                    <a:ea typeface="+mn-ea"/>
                    <a:cs typeface="+mn-cs"/>
                  </a:defRPr>
                </a:lvl1pPr>
                <a:lvl2pPr marL="278501" indent="-107116" algn="l" defTabSz="171384" rtl="0" eaLnBrk="1" latinLnBrk="0" hangingPunct="1">
                  <a:spcBef>
                    <a:spcPts val="300"/>
                  </a:spcBef>
                  <a:buClr>
                    <a:srgbClr val="5A646E"/>
                  </a:buClr>
                  <a:buFont typeface="Wingdings" charset="2"/>
                  <a:buChar char="§"/>
                  <a:defRPr sz="1100" b="0" i="0" kern="1200">
                    <a:solidFill>
                      <a:schemeClr val="tx1"/>
                    </a:solidFill>
                    <a:latin typeface="Avenir LT Std 55 Roman" panose="020B0503020203020204" pitchFamily="34" charset="77"/>
                    <a:ea typeface="+mn-ea"/>
                    <a:cs typeface="+mn-cs"/>
                  </a:defRPr>
                </a:lvl2pPr>
                <a:lvl3pPr marL="428462" indent="-85692" algn="l" defTabSz="171384" rtl="0" eaLnBrk="1" latinLnBrk="0" hangingPunct="1">
                  <a:spcBef>
                    <a:spcPts val="300"/>
                  </a:spcBef>
                  <a:buClr>
                    <a:srgbClr val="5A646E"/>
                  </a:buClr>
                  <a:buFont typeface="Arial"/>
                  <a:buChar char="•"/>
                  <a:defRPr sz="1100" b="0" i="0" kern="1200">
                    <a:solidFill>
                      <a:schemeClr val="tx1"/>
                    </a:solidFill>
                    <a:latin typeface="Avenir LT Std 55 Roman" panose="020B0503020203020204" pitchFamily="34" charset="77"/>
                    <a:ea typeface="+mn-ea"/>
                    <a:cs typeface="+mn-cs"/>
                  </a:defRPr>
                </a:lvl3pPr>
                <a:lvl4pPr marL="599847"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4pPr>
                <a:lvl5pPr marL="771232"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5pPr>
                <a:lvl6pPr marL="942617" indent="-85692" algn="l" defTabSz="171384" rtl="0" eaLnBrk="1" latinLnBrk="0" hangingPunct="1">
                  <a:spcBef>
                    <a:spcPct val="20000"/>
                  </a:spcBef>
                  <a:buFont typeface="Arial"/>
                  <a:buChar char="•"/>
                  <a:defRPr sz="700" kern="1200">
                    <a:solidFill>
                      <a:schemeClr val="tx1"/>
                    </a:solidFill>
                    <a:latin typeface="+mn-lt"/>
                    <a:ea typeface="+mn-ea"/>
                    <a:cs typeface="+mn-cs"/>
                  </a:defRPr>
                </a:lvl6pPr>
                <a:lvl7pPr marL="1114001" indent="-85692" algn="l" defTabSz="171384" rtl="0" eaLnBrk="1" latinLnBrk="0" hangingPunct="1">
                  <a:spcBef>
                    <a:spcPct val="20000"/>
                  </a:spcBef>
                  <a:buFont typeface="Arial"/>
                  <a:buChar char="•"/>
                  <a:defRPr sz="700" kern="1200">
                    <a:solidFill>
                      <a:schemeClr val="tx1"/>
                    </a:solidFill>
                    <a:latin typeface="+mn-lt"/>
                    <a:ea typeface="+mn-ea"/>
                    <a:cs typeface="+mn-cs"/>
                  </a:defRPr>
                </a:lvl7pPr>
                <a:lvl8pPr marL="1285386" indent="-85692" algn="l" defTabSz="171384" rtl="0" eaLnBrk="1" latinLnBrk="0" hangingPunct="1">
                  <a:spcBef>
                    <a:spcPct val="20000"/>
                  </a:spcBef>
                  <a:buFont typeface="Arial"/>
                  <a:buChar char="•"/>
                  <a:defRPr sz="700" kern="1200">
                    <a:solidFill>
                      <a:schemeClr val="tx1"/>
                    </a:solidFill>
                    <a:latin typeface="+mn-lt"/>
                    <a:ea typeface="+mn-ea"/>
                    <a:cs typeface="+mn-cs"/>
                  </a:defRPr>
                </a:lvl8pPr>
                <a:lvl9pPr marL="1456770" indent="-85692" algn="l" defTabSz="171384" rtl="0" eaLnBrk="1" latinLnBrk="0" hangingPunct="1">
                  <a:spcBef>
                    <a:spcPct val="20000"/>
                  </a:spcBef>
                  <a:buFont typeface="Arial"/>
                  <a:buChar char="•"/>
                  <a:defRPr sz="700" kern="1200">
                    <a:solidFill>
                      <a:schemeClr val="tx1"/>
                    </a:solidFill>
                    <a:latin typeface="+mn-lt"/>
                    <a:ea typeface="+mn-ea"/>
                    <a:cs typeface="+mn-cs"/>
                  </a:defRPr>
                </a:lvl9pPr>
              </a:lstStyle>
              <a:p>
                <a:pPr marL="0" indent="0" algn="ctr">
                  <a:spcAft>
                    <a:spcPts val="450"/>
                  </a:spcAft>
                  <a:buNone/>
                </a:pPr>
                <a:r>
                  <a:rPr lang="de-DE" sz="700" dirty="0">
                    <a:latin typeface="Avenir LT Std 45 Book" panose="020B0502020203020204" pitchFamily="34" charset="77"/>
                  </a:rPr>
                  <a:t>Personalmanagement</a:t>
                </a:r>
              </a:p>
            </p:txBody>
          </p:sp>
          <p:sp>
            <p:nvSpPr>
              <p:cNvPr id="27" name="Inhaltsplatzhalter 12">
                <a:extLst>
                  <a:ext uri="{FF2B5EF4-FFF2-40B4-BE49-F238E27FC236}">
                    <a16:creationId xmlns:a16="http://schemas.microsoft.com/office/drawing/2014/main" id="{A6C0207B-9A71-4D81-8418-E13323089EF9}"/>
                  </a:ext>
                </a:extLst>
              </p:cNvPr>
              <p:cNvSpPr txBox="1">
                <a:spLocks/>
              </p:cNvSpPr>
              <p:nvPr/>
            </p:nvSpPr>
            <p:spPr>
              <a:xfrm>
                <a:off x="1350544" y="5760827"/>
                <a:ext cx="1059685" cy="216776"/>
              </a:xfrm>
              <a:prstGeom prst="rect">
                <a:avLst/>
              </a:prstGeom>
              <a:solidFill>
                <a:schemeClr val="bg1"/>
              </a:solidFill>
              <a:ln w="6350">
                <a:noFill/>
              </a:ln>
            </p:spPr>
            <p:txBody>
              <a:bodyPr wrap="none" lIns="108000" tIns="54000" rIns="108000" bIns="54000" anchor="ctr">
                <a:spAutoFit/>
              </a:bodyPr>
              <a:lstStyle>
                <a:lvl1pPr marL="128538" indent="-128538" algn="l" defTabSz="171384" rtl="0" eaLnBrk="1" latinLnBrk="0" hangingPunct="1">
                  <a:spcBef>
                    <a:spcPts val="300"/>
                  </a:spcBef>
                  <a:buClr>
                    <a:srgbClr val="5A646E"/>
                  </a:buClr>
                  <a:buSzPct val="110000"/>
                  <a:buFont typeface="Lucida Grande"/>
                  <a:buChar char="»"/>
                  <a:defRPr sz="1100" b="0" i="0" kern="1200">
                    <a:solidFill>
                      <a:schemeClr val="tx1"/>
                    </a:solidFill>
                    <a:latin typeface="Avenir LT Std 55 Roman" panose="020B0503020203020204" pitchFamily="34" charset="77"/>
                    <a:ea typeface="+mn-ea"/>
                    <a:cs typeface="+mn-cs"/>
                  </a:defRPr>
                </a:lvl1pPr>
                <a:lvl2pPr marL="278501" indent="-107116" algn="l" defTabSz="171384" rtl="0" eaLnBrk="1" latinLnBrk="0" hangingPunct="1">
                  <a:spcBef>
                    <a:spcPts val="300"/>
                  </a:spcBef>
                  <a:buClr>
                    <a:srgbClr val="5A646E"/>
                  </a:buClr>
                  <a:buFont typeface="Wingdings" charset="2"/>
                  <a:buChar char="§"/>
                  <a:defRPr sz="1100" b="0" i="0" kern="1200">
                    <a:solidFill>
                      <a:schemeClr val="tx1"/>
                    </a:solidFill>
                    <a:latin typeface="Avenir LT Std 55 Roman" panose="020B0503020203020204" pitchFamily="34" charset="77"/>
                    <a:ea typeface="+mn-ea"/>
                    <a:cs typeface="+mn-cs"/>
                  </a:defRPr>
                </a:lvl2pPr>
                <a:lvl3pPr marL="428462" indent="-85692" algn="l" defTabSz="171384" rtl="0" eaLnBrk="1" latinLnBrk="0" hangingPunct="1">
                  <a:spcBef>
                    <a:spcPts val="300"/>
                  </a:spcBef>
                  <a:buClr>
                    <a:srgbClr val="5A646E"/>
                  </a:buClr>
                  <a:buFont typeface="Arial"/>
                  <a:buChar char="•"/>
                  <a:defRPr sz="1100" b="0" i="0" kern="1200">
                    <a:solidFill>
                      <a:schemeClr val="tx1"/>
                    </a:solidFill>
                    <a:latin typeface="Avenir LT Std 55 Roman" panose="020B0503020203020204" pitchFamily="34" charset="77"/>
                    <a:ea typeface="+mn-ea"/>
                    <a:cs typeface="+mn-cs"/>
                  </a:defRPr>
                </a:lvl3pPr>
                <a:lvl4pPr marL="599847"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4pPr>
                <a:lvl5pPr marL="771232"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5pPr>
                <a:lvl6pPr marL="942617" indent="-85692" algn="l" defTabSz="171384" rtl="0" eaLnBrk="1" latinLnBrk="0" hangingPunct="1">
                  <a:spcBef>
                    <a:spcPct val="20000"/>
                  </a:spcBef>
                  <a:buFont typeface="Arial"/>
                  <a:buChar char="•"/>
                  <a:defRPr sz="700" kern="1200">
                    <a:solidFill>
                      <a:schemeClr val="tx1"/>
                    </a:solidFill>
                    <a:latin typeface="+mn-lt"/>
                    <a:ea typeface="+mn-ea"/>
                    <a:cs typeface="+mn-cs"/>
                  </a:defRPr>
                </a:lvl6pPr>
                <a:lvl7pPr marL="1114001" indent="-85692" algn="l" defTabSz="171384" rtl="0" eaLnBrk="1" latinLnBrk="0" hangingPunct="1">
                  <a:spcBef>
                    <a:spcPct val="20000"/>
                  </a:spcBef>
                  <a:buFont typeface="Arial"/>
                  <a:buChar char="•"/>
                  <a:defRPr sz="700" kern="1200">
                    <a:solidFill>
                      <a:schemeClr val="tx1"/>
                    </a:solidFill>
                    <a:latin typeface="+mn-lt"/>
                    <a:ea typeface="+mn-ea"/>
                    <a:cs typeface="+mn-cs"/>
                  </a:defRPr>
                </a:lvl7pPr>
                <a:lvl8pPr marL="1285386" indent="-85692" algn="l" defTabSz="171384" rtl="0" eaLnBrk="1" latinLnBrk="0" hangingPunct="1">
                  <a:spcBef>
                    <a:spcPct val="20000"/>
                  </a:spcBef>
                  <a:buFont typeface="Arial"/>
                  <a:buChar char="•"/>
                  <a:defRPr sz="700" kern="1200">
                    <a:solidFill>
                      <a:schemeClr val="tx1"/>
                    </a:solidFill>
                    <a:latin typeface="+mn-lt"/>
                    <a:ea typeface="+mn-ea"/>
                    <a:cs typeface="+mn-cs"/>
                  </a:defRPr>
                </a:lvl8pPr>
                <a:lvl9pPr marL="1456770" indent="-85692" algn="l" defTabSz="171384" rtl="0" eaLnBrk="1" latinLnBrk="0" hangingPunct="1">
                  <a:spcBef>
                    <a:spcPct val="20000"/>
                  </a:spcBef>
                  <a:buFont typeface="Arial"/>
                  <a:buChar char="•"/>
                  <a:defRPr sz="700" kern="1200">
                    <a:solidFill>
                      <a:schemeClr val="tx1"/>
                    </a:solidFill>
                    <a:latin typeface="+mn-lt"/>
                    <a:ea typeface="+mn-ea"/>
                    <a:cs typeface="+mn-cs"/>
                  </a:defRPr>
                </a:lvl9pPr>
              </a:lstStyle>
              <a:p>
                <a:pPr marL="0" indent="0" algn="ctr">
                  <a:spcAft>
                    <a:spcPts val="450"/>
                  </a:spcAft>
                  <a:buNone/>
                </a:pPr>
                <a:r>
                  <a:rPr lang="de-DE" sz="700" dirty="0">
                    <a:latin typeface="Avenir LT Std 45 Book" panose="020B0502020203020204" pitchFamily="34" charset="77"/>
                  </a:rPr>
                  <a:t>Digitaler Arbeitsplatz</a:t>
                </a:r>
              </a:p>
            </p:txBody>
          </p:sp>
          <p:sp>
            <p:nvSpPr>
              <p:cNvPr id="28" name="Inhaltsplatzhalter 12">
                <a:extLst>
                  <a:ext uri="{FF2B5EF4-FFF2-40B4-BE49-F238E27FC236}">
                    <a16:creationId xmlns:a16="http://schemas.microsoft.com/office/drawing/2014/main" id="{CAF46A20-D421-4AA9-875A-DA0E56C7D766}"/>
                  </a:ext>
                </a:extLst>
              </p:cNvPr>
              <p:cNvSpPr txBox="1">
                <a:spLocks/>
              </p:cNvSpPr>
              <p:nvPr/>
            </p:nvSpPr>
            <p:spPr>
              <a:xfrm>
                <a:off x="1350544" y="6016552"/>
                <a:ext cx="985948" cy="216776"/>
              </a:xfrm>
              <a:prstGeom prst="rect">
                <a:avLst/>
              </a:prstGeom>
              <a:solidFill>
                <a:schemeClr val="bg1"/>
              </a:solidFill>
              <a:ln w="6350">
                <a:noFill/>
              </a:ln>
            </p:spPr>
            <p:txBody>
              <a:bodyPr wrap="none" lIns="108000" tIns="54000" rIns="108000" bIns="54000" anchor="ctr">
                <a:spAutoFit/>
              </a:bodyPr>
              <a:lstStyle>
                <a:lvl1pPr marL="128538" indent="-128538" algn="l" defTabSz="171384" rtl="0" eaLnBrk="1" latinLnBrk="0" hangingPunct="1">
                  <a:spcBef>
                    <a:spcPts val="300"/>
                  </a:spcBef>
                  <a:buClr>
                    <a:srgbClr val="5A646E"/>
                  </a:buClr>
                  <a:buSzPct val="110000"/>
                  <a:buFont typeface="Lucida Grande"/>
                  <a:buChar char="»"/>
                  <a:defRPr sz="1100" b="0" i="0" kern="1200">
                    <a:solidFill>
                      <a:schemeClr val="tx1"/>
                    </a:solidFill>
                    <a:latin typeface="Avenir LT Std 55 Roman" panose="020B0503020203020204" pitchFamily="34" charset="77"/>
                    <a:ea typeface="+mn-ea"/>
                    <a:cs typeface="+mn-cs"/>
                  </a:defRPr>
                </a:lvl1pPr>
                <a:lvl2pPr marL="278501" indent="-107116" algn="l" defTabSz="171384" rtl="0" eaLnBrk="1" latinLnBrk="0" hangingPunct="1">
                  <a:spcBef>
                    <a:spcPts val="300"/>
                  </a:spcBef>
                  <a:buClr>
                    <a:srgbClr val="5A646E"/>
                  </a:buClr>
                  <a:buFont typeface="Wingdings" charset="2"/>
                  <a:buChar char="§"/>
                  <a:defRPr sz="1100" b="0" i="0" kern="1200">
                    <a:solidFill>
                      <a:schemeClr val="tx1"/>
                    </a:solidFill>
                    <a:latin typeface="Avenir LT Std 55 Roman" panose="020B0503020203020204" pitchFamily="34" charset="77"/>
                    <a:ea typeface="+mn-ea"/>
                    <a:cs typeface="+mn-cs"/>
                  </a:defRPr>
                </a:lvl2pPr>
                <a:lvl3pPr marL="428462" indent="-85692" algn="l" defTabSz="171384" rtl="0" eaLnBrk="1" latinLnBrk="0" hangingPunct="1">
                  <a:spcBef>
                    <a:spcPts val="300"/>
                  </a:spcBef>
                  <a:buClr>
                    <a:srgbClr val="5A646E"/>
                  </a:buClr>
                  <a:buFont typeface="Arial"/>
                  <a:buChar char="•"/>
                  <a:defRPr sz="1100" b="0" i="0" kern="1200">
                    <a:solidFill>
                      <a:schemeClr val="tx1"/>
                    </a:solidFill>
                    <a:latin typeface="Avenir LT Std 55 Roman" panose="020B0503020203020204" pitchFamily="34" charset="77"/>
                    <a:ea typeface="+mn-ea"/>
                    <a:cs typeface="+mn-cs"/>
                  </a:defRPr>
                </a:lvl3pPr>
                <a:lvl4pPr marL="599847"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4pPr>
                <a:lvl5pPr marL="771232"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5pPr>
                <a:lvl6pPr marL="942617" indent="-85692" algn="l" defTabSz="171384" rtl="0" eaLnBrk="1" latinLnBrk="0" hangingPunct="1">
                  <a:spcBef>
                    <a:spcPct val="20000"/>
                  </a:spcBef>
                  <a:buFont typeface="Arial"/>
                  <a:buChar char="•"/>
                  <a:defRPr sz="700" kern="1200">
                    <a:solidFill>
                      <a:schemeClr val="tx1"/>
                    </a:solidFill>
                    <a:latin typeface="+mn-lt"/>
                    <a:ea typeface="+mn-ea"/>
                    <a:cs typeface="+mn-cs"/>
                  </a:defRPr>
                </a:lvl6pPr>
                <a:lvl7pPr marL="1114001" indent="-85692" algn="l" defTabSz="171384" rtl="0" eaLnBrk="1" latinLnBrk="0" hangingPunct="1">
                  <a:spcBef>
                    <a:spcPct val="20000"/>
                  </a:spcBef>
                  <a:buFont typeface="Arial"/>
                  <a:buChar char="•"/>
                  <a:defRPr sz="700" kern="1200">
                    <a:solidFill>
                      <a:schemeClr val="tx1"/>
                    </a:solidFill>
                    <a:latin typeface="+mn-lt"/>
                    <a:ea typeface="+mn-ea"/>
                    <a:cs typeface="+mn-cs"/>
                  </a:defRPr>
                </a:lvl7pPr>
                <a:lvl8pPr marL="1285386" indent="-85692" algn="l" defTabSz="171384" rtl="0" eaLnBrk="1" latinLnBrk="0" hangingPunct="1">
                  <a:spcBef>
                    <a:spcPct val="20000"/>
                  </a:spcBef>
                  <a:buFont typeface="Arial"/>
                  <a:buChar char="•"/>
                  <a:defRPr sz="700" kern="1200">
                    <a:solidFill>
                      <a:schemeClr val="tx1"/>
                    </a:solidFill>
                    <a:latin typeface="+mn-lt"/>
                    <a:ea typeface="+mn-ea"/>
                    <a:cs typeface="+mn-cs"/>
                  </a:defRPr>
                </a:lvl8pPr>
                <a:lvl9pPr marL="1456770" indent="-85692" algn="l" defTabSz="171384" rtl="0" eaLnBrk="1" latinLnBrk="0" hangingPunct="1">
                  <a:spcBef>
                    <a:spcPct val="20000"/>
                  </a:spcBef>
                  <a:buFont typeface="Arial"/>
                  <a:buChar char="•"/>
                  <a:defRPr sz="700" kern="1200">
                    <a:solidFill>
                      <a:schemeClr val="tx1"/>
                    </a:solidFill>
                    <a:latin typeface="+mn-lt"/>
                    <a:ea typeface="+mn-ea"/>
                    <a:cs typeface="+mn-cs"/>
                  </a:defRPr>
                </a:lvl9pPr>
              </a:lstStyle>
              <a:p>
                <a:pPr marL="0" indent="0" algn="ctr">
                  <a:spcAft>
                    <a:spcPts val="450"/>
                  </a:spcAft>
                  <a:buNone/>
                </a:pPr>
                <a:r>
                  <a:rPr lang="de-DE" sz="700" dirty="0">
                    <a:latin typeface="Avenir LT Std 45 Book" panose="020B0502020203020204" pitchFamily="34" charset="77"/>
                  </a:rPr>
                  <a:t>Self Service Portale</a:t>
                </a:r>
              </a:p>
            </p:txBody>
          </p:sp>
          <p:sp>
            <p:nvSpPr>
              <p:cNvPr id="29" name="Inhaltsplatzhalter 12">
                <a:extLst>
                  <a:ext uri="{FF2B5EF4-FFF2-40B4-BE49-F238E27FC236}">
                    <a16:creationId xmlns:a16="http://schemas.microsoft.com/office/drawing/2014/main" id="{32FDD22A-02C8-4D11-A484-1F383C54A08E}"/>
                  </a:ext>
                </a:extLst>
              </p:cNvPr>
              <p:cNvSpPr txBox="1">
                <a:spLocks/>
              </p:cNvSpPr>
              <p:nvPr/>
            </p:nvSpPr>
            <p:spPr>
              <a:xfrm>
                <a:off x="1350544" y="6274148"/>
                <a:ext cx="413676" cy="216776"/>
              </a:xfrm>
              <a:prstGeom prst="rect">
                <a:avLst/>
              </a:prstGeom>
              <a:solidFill>
                <a:schemeClr val="bg1"/>
              </a:solidFill>
              <a:ln w="6350">
                <a:noFill/>
              </a:ln>
            </p:spPr>
            <p:txBody>
              <a:bodyPr wrap="none" lIns="108000" tIns="54000" rIns="108000" bIns="54000" anchor="ctr">
                <a:spAutoFit/>
              </a:bodyPr>
              <a:lstStyle>
                <a:lvl1pPr marL="128538" indent="-128538" algn="l" defTabSz="171384" rtl="0" eaLnBrk="1" latinLnBrk="0" hangingPunct="1">
                  <a:spcBef>
                    <a:spcPts val="300"/>
                  </a:spcBef>
                  <a:buClr>
                    <a:srgbClr val="5A646E"/>
                  </a:buClr>
                  <a:buSzPct val="110000"/>
                  <a:buFont typeface="Lucida Grande"/>
                  <a:buChar char="»"/>
                  <a:defRPr sz="1100" b="0" i="0" kern="1200">
                    <a:solidFill>
                      <a:schemeClr val="tx1"/>
                    </a:solidFill>
                    <a:latin typeface="Avenir LT Std 55 Roman" panose="020B0503020203020204" pitchFamily="34" charset="77"/>
                    <a:ea typeface="+mn-ea"/>
                    <a:cs typeface="+mn-cs"/>
                  </a:defRPr>
                </a:lvl1pPr>
                <a:lvl2pPr marL="278501" indent="-107116" algn="l" defTabSz="171384" rtl="0" eaLnBrk="1" latinLnBrk="0" hangingPunct="1">
                  <a:spcBef>
                    <a:spcPts val="300"/>
                  </a:spcBef>
                  <a:buClr>
                    <a:srgbClr val="5A646E"/>
                  </a:buClr>
                  <a:buFont typeface="Wingdings" charset="2"/>
                  <a:buChar char="§"/>
                  <a:defRPr sz="1100" b="0" i="0" kern="1200">
                    <a:solidFill>
                      <a:schemeClr val="tx1"/>
                    </a:solidFill>
                    <a:latin typeface="Avenir LT Std 55 Roman" panose="020B0503020203020204" pitchFamily="34" charset="77"/>
                    <a:ea typeface="+mn-ea"/>
                    <a:cs typeface="+mn-cs"/>
                  </a:defRPr>
                </a:lvl2pPr>
                <a:lvl3pPr marL="428462" indent="-85692" algn="l" defTabSz="171384" rtl="0" eaLnBrk="1" latinLnBrk="0" hangingPunct="1">
                  <a:spcBef>
                    <a:spcPts val="300"/>
                  </a:spcBef>
                  <a:buClr>
                    <a:srgbClr val="5A646E"/>
                  </a:buClr>
                  <a:buFont typeface="Arial"/>
                  <a:buChar char="•"/>
                  <a:defRPr sz="1100" b="0" i="0" kern="1200">
                    <a:solidFill>
                      <a:schemeClr val="tx1"/>
                    </a:solidFill>
                    <a:latin typeface="Avenir LT Std 55 Roman" panose="020B0503020203020204" pitchFamily="34" charset="77"/>
                    <a:ea typeface="+mn-ea"/>
                    <a:cs typeface="+mn-cs"/>
                  </a:defRPr>
                </a:lvl3pPr>
                <a:lvl4pPr marL="599847"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4pPr>
                <a:lvl5pPr marL="771232"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5pPr>
                <a:lvl6pPr marL="942617" indent="-85692" algn="l" defTabSz="171384" rtl="0" eaLnBrk="1" latinLnBrk="0" hangingPunct="1">
                  <a:spcBef>
                    <a:spcPct val="20000"/>
                  </a:spcBef>
                  <a:buFont typeface="Arial"/>
                  <a:buChar char="•"/>
                  <a:defRPr sz="700" kern="1200">
                    <a:solidFill>
                      <a:schemeClr val="tx1"/>
                    </a:solidFill>
                    <a:latin typeface="+mn-lt"/>
                    <a:ea typeface="+mn-ea"/>
                    <a:cs typeface="+mn-cs"/>
                  </a:defRPr>
                </a:lvl6pPr>
                <a:lvl7pPr marL="1114001" indent="-85692" algn="l" defTabSz="171384" rtl="0" eaLnBrk="1" latinLnBrk="0" hangingPunct="1">
                  <a:spcBef>
                    <a:spcPct val="20000"/>
                  </a:spcBef>
                  <a:buFont typeface="Arial"/>
                  <a:buChar char="•"/>
                  <a:defRPr sz="700" kern="1200">
                    <a:solidFill>
                      <a:schemeClr val="tx1"/>
                    </a:solidFill>
                    <a:latin typeface="+mn-lt"/>
                    <a:ea typeface="+mn-ea"/>
                    <a:cs typeface="+mn-cs"/>
                  </a:defRPr>
                </a:lvl7pPr>
                <a:lvl8pPr marL="1285386" indent="-85692" algn="l" defTabSz="171384" rtl="0" eaLnBrk="1" latinLnBrk="0" hangingPunct="1">
                  <a:spcBef>
                    <a:spcPct val="20000"/>
                  </a:spcBef>
                  <a:buFont typeface="Arial"/>
                  <a:buChar char="•"/>
                  <a:defRPr sz="700" kern="1200">
                    <a:solidFill>
                      <a:schemeClr val="tx1"/>
                    </a:solidFill>
                    <a:latin typeface="+mn-lt"/>
                    <a:ea typeface="+mn-ea"/>
                    <a:cs typeface="+mn-cs"/>
                  </a:defRPr>
                </a:lvl8pPr>
                <a:lvl9pPr marL="1456770" indent="-85692" algn="l" defTabSz="171384" rtl="0" eaLnBrk="1" latinLnBrk="0" hangingPunct="1">
                  <a:spcBef>
                    <a:spcPct val="20000"/>
                  </a:spcBef>
                  <a:buFont typeface="Arial"/>
                  <a:buChar char="•"/>
                  <a:defRPr sz="700" kern="1200">
                    <a:solidFill>
                      <a:schemeClr val="tx1"/>
                    </a:solidFill>
                    <a:latin typeface="+mn-lt"/>
                    <a:ea typeface="+mn-ea"/>
                    <a:cs typeface="+mn-cs"/>
                  </a:defRPr>
                </a:lvl9pPr>
              </a:lstStyle>
              <a:p>
                <a:pPr marL="0" indent="0" algn="ctr">
                  <a:spcAft>
                    <a:spcPts val="450"/>
                  </a:spcAft>
                  <a:buNone/>
                </a:pPr>
                <a:r>
                  <a:rPr lang="de-DE" sz="700" dirty="0">
                    <a:latin typeface="Avenir LT Std 45 Book" panose="020B0502020203020204" pitchFamily="34" charset="77"/>
                  </a:rPr>
                  <a:t>CRM</a:t>
                </a:r>
              </a:p>
            </p:txBody>
          </p:sp>
          <p:sp>
            <p:nvSpPr>
              <p:cNvPr id="30" name="Inhaltsplatzhalter 12">
                <a:extLst>
                  <a:ext uri="{FF2B5EF4-FFF2-40B4-BE49-F238E27FC236}">
                    <a16:creationId xmlns:a16="http://schemas.microsoft.com/office/drawing/2014/main" id="{29EDEB73-E774-8D62-C0C5-F338C3215227}"/>
                  </a:ext>
                </a:extLst>
              </p:cNvPr>
              <p:cNvSpPr txBox="1">
                <a:spLocks/>
              </p:cNvSpPr>
              <p:nvPr/>
            </p:nvSpPr>
            <p:spPr>
              <a:xfrm>
                <a:off x="1350544" y="6533055"/>
                <a:ext cx="1027626" cy="216776"/>
              </a:xfrm>
              <a:prstGeom prst="rect">
                <a:avLst/>
              </a:prstGeom>
              <a:solidFill>
                <a:schemeClr val="bg1"/>
              </a:solidFill>
              <a:ln w="6350">
                <a:noFill/>
              </a:ln>
            </p:spPr>
            <p:txBody>
              <a:bodyPr wrap="none" lIns="108000" tIns="54000" rIns="108000" bIns="54000" anchor="ctr">
                <a:spAutoFit/>
              </a:bodyPr>
              <a:lstStyle>
                <a:lvl1pPr marL="128538" indent="-128538" algn="l" defTabSz="171384" rtl="0" eaLnBrk="1" latinLnBrk="0" hangingPunct="1">
                  <a:spcBef>
                    <a:spcPts val="300"/>
                  </a:spcBef>
                  <a:buClr>
                    <a:srgbClr val="5A646E"/>
                  </a:buClr>
                  <a:buSzPct val="110000"/>
                  <a:buFont typeface="Lucida Grande"/>
                  <a:buChar char="»"/>
                  <a:defRPr sz="1100" b="0" i="0" kern="1200">
                    <a:solidFill>
                      <a:schemeClr val="tx1"/>
                    </a:solidFill>
                    <a:latin typeface="Avenir LT Std 55 Roman" panose="020B0503020203020204" pitchFamily="34" charset="77"/>
                    <a:ea typeface="+mn-ea"/>
                    <a:cs typeface="+mn-cs"/>
                  </a:defRPr>
                </a:lvl1pPr>
                <a:lvl2pPr marL="278501" indent="-107116" algn="l" defTabSz="171384" rtl="0" eaLnBrk="1" latinLnBrk="0" hangingPunct="1">
                  <a:spcBef>
                    <a:spcPts val="300"/>
                  </a:spcBef>
                  <a:buClr>
                    <a:srgbClr val="5A646E"/>
                  </a:buClr>
                  <a:buFont typeface="Wingdings" charset="2"/>
                  <a:buChar char="§"/>
                  <a:defRPr sz="1100" b="0" i="0" kern="1200">
                    <a:solidFill>
                      <a:schemeClr val="tx1"/>
                    </a:solidFill>
                    <a:latin typeface="Avenir LT Std 55 Roman" panose="020B0503020203020204" pitchFamily="34" charset="77"/>
                    <a:ea typeface="+mn-ea"/>
                    <a:cs typeface="+mn-cs"/>
                  </a:defRPr>
                </a:lvl2pPr>
                <a:lvl3pPr marL="428462" indent="-85692" algn="l" defTabSz="171384" rtl="0" eaLnBrk="1" latinLnBrk="0" hangingPunct="1">
                  <a:spcBef>
                    <a:spcPts val="300"/>
                  </a:spcBef>
                  <a:buClr>
                    <a:srgbClr val="5A646E"/>
                  </a:buClr>
                  <a:buFont typeface="Arial"/>
                  <a:buChar char="•"/>
                  <a:defRPr sz="1100" b="0" i="0" kern="1200">
                    <a:solidFill>
                      <a:schemeClr val="tx1"/>
                    </a:solidFill>
                    <a:latin typeface="Avenir LT Std 55 Roman" panose="020B0503020203020204" pitchFamily="34" charset="77"/>
                    <a:ea typeface="+mn-ea"/>
                    <a:cs typeface="+mn-cs"/>
                  </a:defRPr>
                </a:lvl3pPr>
                <a:lvl4pPr marL="599847"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4pPr>
                <a:lvl5pPr marL="771232"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5pPr>
                <a:lvl6pPr marL="942617" indent="-85692" algn="l" defTabSz="171384" rtl="0" eaLnBrk="1" latinLnBrk="0" hangingPunct="1">
                  <a:spcBef>
                    <a:spcPct val="20000"/>
                  </a:spcBef>
                  <a:buFont typeface="Arial"/>
                  <a:buChar char="•"/>
                  <a:defRPr sz="700" kern="1200">
                    <a:solidFill>
                      <a:schemeClr val="tx1"/>
                    </a:solidFill>
                    <a:latin typeface="+mn-lt"/>
                    <a:ea typeface="+mn-ea"/>
                    <a:cs typeface="+mn-cs"/>
                  </a:defRPr>
                </a:lvl6pPr>
                <a:lvl7pPr marL="1114001" indent="-85692" algn="l" defTabSz="171384" rtl="0" eaLnBrk="1" latinLnBrk="0" hangingPunct="1">
                  <a:spcBef>
                    <a:spcPct val="20000"/>
                  </a:spcBef>
                  <a:buFont typeface="Arial"/>
                  <a:buChar char="•"/>
                  <a:defRPr sz="700" kern="1200">
                    <a:solidFill>
                      <a:schemeClr val="tx1"/>
                    </a:solidFill>
                    <a:latin typeface="+mn-lt"/>
                    <a:ea typeface="+mn-ea"/>
                    <a:cs typeface="+mn-cs"/>
                  </a:defRPr>
                </a:lvl7pPr>
                <a:lvl8pPr marL="1285386" indent="-85692" algn="l" defTabSz="171384" rtl="0" eaLnBrk="1" latinLnBrk="0" hangingPunct="1">
                  <a:spcBef>
                    <a:spcPct val="20000"/>
                  </a:spcBef>
                  <a:buFont typeface="Arial"/>
                  <a:buChar char="•"/>
                  <a:defRPr sz="700" kern="1200">
                    <a:solidFill>
                      <a:schemeClr val="tx1"/>
                    </a:solidFill>
                    <a:latin typeface="+mn-lt"/>
                    <a:ea typeface="+mn-ea"/>
                    <a:cs typeface="+mn-cs"/>
                  </a:defRPr>
                </a:lvl8pPr>
                <a:lvl9pPr marL="1456770" indent="-85692" algn="l" defTabSz="171384" rtl="0" eaLnBrk="1" latinLnBrk="0" hangingPunct="1">
                  <a:spcBef>
                    <a:spcPct val="20000"/>
                  </a:spcBef>
                  <a:buFont typeface="Arial"/>
                  <a:buChar char="•"/>
                  <a:defRPr sz="700" kern="1200">
                    <a:solidFill>
                      <a:schemeClr val="tx1"/>
                    </a:solidFill>
                    <a:latin typeface="+mn-lt"/>
                    <a:ea typeface="+mn-ea"/>
                    <a:cs typeface="+mn-cs"/>
                  </a:defRPr>
                </a:lvl9pPr>
              </a:lstStyle>
              <a:p>
                <a:pPr marL="0" indent="0" algn="ctr">
                  <a:spcAft>
                    <a:spcPts val="450"/>
                  </a:spcAft>
                  <a:buNone/>
                </a:pPr>
                <a:r>
                  <a:rPr lang="de-DE" sz="700" dirty="0">
                    <a:latin typeface="Avenir LT Std 45 Book" panose="020B0502020203020204" pitchFamily="34" charset="77"/>
                  </a:rPr>
                  <a:t>Projektmanagement</a:t>
                </a:r>
              </a:p>
            </p:txBody>
          </p:sp>
        </p:grpSp>
        <p:grpSp>
          <p:nvGrpSpPr>
            <p:cNvPr id="18" name="Gruppieren 17">
              <a:extLst>
                <a:ext uri="{FF2B5EF4-FFF2-40B4-BE49-F238E27FC236}">
                  <a16:creationId xmlns:a16="http://schemas.microsoft.com/office/drawing/2014/main" id="{D73E428C-4E33-DA92-D8D6-7EDF426171B6}"/>
                </a:ext>
              </a:extLst>
            </p:cNvPr>
            <p:cNvGrpSpPr/>
            <p:nvPr/>
          </p:nvGrpSpPr>
          <p:grpSpPr>
            <a:xfrm>
              <a:off x="1804475" y="5246509"/>
              <a:ext cx="1693732" cy="1503322"/>
              <a:chOff x="1465536" y="5246509"/>
              <a:chExt cx="1693732" cy="1503322"/>
            </a:xfrm>
          </p:grpSpPr>
          <p:sp>
            <p:nvSpPr>
              <p:cNvPr id="19" name="Inhaltsplatzhalter 12">
                <a:extLst>
                  <a:ext uri="{FF2B5EF4-FFF2-40B4-BE49-F238E27FC236}">
                    <a16:creationId xmlns:a16="http://schemas.microsoft.com/office/drawing/2014/main" id="{C4939922-BBCC-1E53-3780-07231191FFCC}"/>
                  </a:ext>
                </a:extLst>
              </p:cNvPr>
              <p:cNvSpPr txBox="1">
                <a:spLocks/>
              </p:cNvSpPr>
              <p:nvPr/>
            </p:nvSpPr>
            <p:spPr>
              <a:xfrm>
                <a:off x="1794427" y="5246509"/>
                <a:ext cx="663744" cy="216776"/>
              </a:xfrm>
              <a:prstGeom prst="rect">
                <a:avLst/>
              </a:prstGeom>
              <a:solidFill>
                <a:schemeClr val="bg1"/>
              </a:solidFill>
              <a:ln w="6350">
                <a:noFill/>
              </a:ln>
            </p:spPr>
            <p:txBody>
              <a:bodyPr wrap="none" lIns="108000" tIns="54000" rIns="108000" bIns="54000" anchor="ctr">
                <a:spAutoFit/>
              </a:bodyPr>
              <a:lstStyle>
                <a:lvl1pPr marL="128538" indent="-128538" algn="l" defTabSz="171384" rtl="0" eaLnBrk="1" latinLnBrk="0" hangingPunct="1">
                  <a:spcBef>
                    <a:spcPts val="300"/>
                  </a:spcBef>
                  <a:buClr>
                    <a:srgbClr val="5A646E"/>
                  </a:buClr>
                  <a:buSzPct val="110000"/>
                  <a:buFont typeface="Lucida Grande"/>
                  <a:buChar char="»"/>
                  <a:defRPr sz="1100" b="0" i="0" kern="1200">
                    <a:solidFill>
                      <a:schemeClr val="tx1"/>
                    </a:solidFill>
                    <a:latin typeface="Avenir LT Std 55 Roman" panose="020B0503020203020204" pitchFamily="34" charset="77"/>
                    <a:ea typeface="+mn-ea"/>
                    <a:cs typeface="+mn-cs"/>
                  </a:defRPr>
                </a:lvl1pPr>
                <a:lvl2pPr marL="278501" indent="-107116" algn="l" defTabSz="171384" rtl="0" eaLnBrk="1" latinLnBrk="0" hangingPunct="1">
                  <a:spcBef>
                    <a:spcPts val="300"/>
                  </a:spcBef>
                  <a:buClr>
                    <a:srgbClr val="5A646E"/>
                  </a:buClr>
                  <a:buFont typeface="Wingdings" charset="2"/>
                  <a:buChar char="§"/>
                  <a:defRPr sz="1100" b="0" i="0" kern="1200">
                    <a:solidFill>
                      <a:schemeClr val="tx1"/>
                    </a:solidFill>
                    <a:latin typeface="Avenir LT Std 55 Roman" panose="020B0503020203020204" pitchFamily="34" charset="77"/>
                    <a:ea typeface="+mn-ea"/>
                    <a:cs typeface="+mn-cs"/>
                  </a:defRPr>
                </a:lvl2pPr>
                <a:lvl3pPr marL="428462" indent="-85692" algn="l" defTabSz="171384" rtl="0" eaLnBrk="1" latinLnBrk="0" hangingPunct="1">
                  <a:spcBef>
                    <a:spcPts val="300"/>
                  </a:spcBef>
                  <a:buClr>
                    <a:srgbClr val="5A646E"/>
                  </a:buClr>
                  <a:buFont typeface="Arial"/>
                  <a:buChar char="•"/>
                  <a:defRPr sz="1100" b="0" i="0" kern="1200">
                    <a:solidFill>
                      <a:schemeClr val="tx1"/>
                    </a:solidFill>
                    <a:latin typeface="Avenir LT Std 55 Roman" panose="020B0503020203020204" pitchFamily="34" charset="77"/>
                    <a:ea typeface="+mn-ea"/>
                    <a:cs typeface="+mn-cs"/>
                  </a:defRPr>
                </a:lvl3pPr>
                <a:lvl4pPr marL="599847"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4pPr>
                <a:lvl5pPr marL="771232"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5pPr>
                <a:lvl6pPr marL="942617" indent="-85692" algn="l" defTabSz="171384" rtl="0" eaLnBrk="1" latinLnBrk="0" hangingPunct="1">
                  <a:spcBef>
                    <a:spcPct val="20000"/>
                  </a:spcBef>
                  <a:buFont typeface="Arial"/>
                  <a:buChar char="•"/>
                  <a:defRPr sz="700" kern="1200">
                    <a:solidFill>
                      <a:schemeClr val="tx1"/>
                    </a:solidFill>
                    <a:latin typeface="+mn-lt"/>
                    <a:ea typeface="+mn-ea"/>
                    <a:cs typeface="+mn-cs"/>
                  </a:defRPr>
                </a:lvl6pPr>
                <a:lvl7pPr marL="1114001" indent="-85692" algn="l" defTabSz="171384" rtl="0" eaLnBrk="1" latinLnBrk="0" hangingPunct="1">
                  <a:spcBef>
                    <a:spcPct val="20000"/>
                  </a:spcBef>
                  <a:buFont typeface="Arial"/>
                  <a:buChar char="•"/>
                  <a:defRPr sz="700" kern="1200">
                    <a:solidFill>
                      <a:schemeClr val="tx1"/>
                    </a:solidFill>
                    <a:latin typeface="+mn-lt"/>
                    <a:ea typeface="+mn-ea"/>
                    <a:cs typeface="+mn-cs"/>
                  </a:defRPr>
                </a:lvl7pPr>
                <a:lvl8pPr marL="1285386" indent="-85692" algn="l" defTabSz="171384" rtl="0" eaLnBrk="1" latinLnBrk="0" hangingPunct="1">
                  <a:spcBef>
                    <a:spcPct val="20000"/>
                  </a:spcBef>
                  <a:buFont typeface="Arial"/>
                  <a:buChar char="•"/>
                  <a:defRPr sz="700" kern="1200">
                    <a:solidFill>
                      <a:schemeClr val="tx1"/>
                    </a:solidFill>
                    <a:latin typeface="+mn-lt"/>
                    <a:ea typeface="+mn-ea"/>
                    <a:cs typeface="+mn-cs"/>
                  </a:defRPr>
                </a:lvl8pPr>
                <a:lvl9pPr marL="1456770" indent="-85692" algn="l" defTabSz="171384" rtl="0" eaLnBrk="1" latinLnBrk="0" hangingPunct="1">
                  <a:spcBef>
                    <a:spcPct val="20000"/>
                  </a:spcBef>
                  <a:buFont typeface="Arial"/>
                  <a:buChar char="•"/>
                  <a:defRPr sz="700" kern="1200">
                    <a:solidFill>
                      <a:schemeClr val="tx1"/>
                    </a:solidFill>
                    <a:latin typeface="+mn-lt"/>
                    <a:ea typeface="+mn-ea"/>
                    <a:cs typeface="+mn-cs"/>
                  </a:defRPr>
                </a:lvl9pPr>
              </a:lstStyle>
              <a:p>
                <a:pPr marL="0" indent="0" algn="ctr">
                  <a:spcAft>
                    <a:spcPts val="450"/>
                  </a:spcAft>
                  <a:buNone/>
                </a:pPr>
                <a:r>
                  <a:rPr lang="de-DE" sz="700" dirty="0">
                    <a:latin typeface="Avenir LT Std 45 Book" panose="020B0502020203020204" pitchFamily="34" charset="77"/>
                  </a:rPr>
                  <a:t>Controlling</a:t>
                </a:r>
              </a:p>
            </p:txBody>
          </p:sp>
          <p:sp>
            <p:nvSpPr>
              <p:cNvPr id="20" name="Inhaltsplatzhalter 12">
                <a:extLst>
                  <a:ext uri="{FF2B5EF4-FFF2-40B4-BE49-F238E27FC236}">
                    <a16:creationId xmlns:a16="http://schemas.microsoft.com/office/drawing/2014/main" id="{C327A6B0-3D24-F36F-BD5D-4E9E39DF395C}"/>
                  </a:ext>
                </a:extLst>
              </p:cNvPr>
              <p:cNvSpPr txBox="1">
                <a:spLocks/>
              </p:cNvSpPr>
              <p:nvPr/>
            </p:nvSpPr>
            <p:spPr>
              <a:xfrm>
                <a:off x="2142247" y="5501409"/>
                <a:ext cx="375204" cy="216776"/>
              </a:xfrm>
              <a:prstGeom prst="rect">
                <a:avLst/>
              </a:prstGeom>
              <a:solidFill>
                <a:schemeClr val="bg1"/>
              </a:solidFill>
              <a:ln w="6350">
                <a:noFill/>
              </a:ln>
            </p:spPr>
            <p:txBody>
              <a:bodyPr wrap="none" lIns="108000" tIns="54000" rIns="108000" bIns="54000" anchor="ctr">
                <a:spAutoFit/>
              </a:bodyPr>
              <a:lstStyle>
                <a:lvl1pPr marL="128538" indent="-128538" algn="l" defTabSz="171384" rtl="0" eaLnBrk="1" latinLnBrk="0" hangingPunct="1">
                  <a:spcBef>
                    <a:spcPts val="300"/>
                  </a:spcBef>
                  <a:buClr>
                    <a:srgbClr val="5A646E"/>
                  </a:buClr>
                  <a:buSzPct val="110000"/>
                  <a:buFont typeface="Lucida Grande"/>
                  <a:buChar char="»"/>
                  <a:defRPr sz="1100" b="0" i="0" kern="1200">
                    <a:solidFill>
                      <a:schemeClr val="tx1"/>
                    </a:solidFill>
                    <a:latin typeface="Avenir LT Std 55 Roman" panose="020B0503020203020204" pitchFamily="34" charset="77"/>
                    <a:ea typeface="+mn-ea"/>
                    <a:cs typeface="+mn-cs"/>
                  </a:defRPr>
                </a:lvl1pPr>
                <a:lvl2pPr marL="278501" indent="-107116" algn="l" defTabSz="171384" rtl="0" eaLnBrk="1" latinLnBrk="0" hangingPunct="1">
                  <a:spcBef>
                    <a:spcPts val="300"/>
                  </a:spcBef>
                  <a:buClr>
                    <a:srgbClr val="5A646E"/>
                  </a:buClr>
                  <a:buFont typeface="Wingdings" charset="2"/>
                  <a:buChar char="§"/>
                  <a:defRPr sz="1100" b="0" i="0" kern="1200">
                    <a:solidFill>
                      <a:schemeClr val="tx1"/>
                    </a:solidFill>
                    <a:latin typeface="Avenir LT Std 55 Roman" panose="020B0503020203020204" pitchFamily="34" charset="77"/>
                    <a:ea typeface="+mn-ea"/>
                    <a:cs typeface="+mn-cs"/>
                  </a:defRPr>
                </a:lvl2pPr>
                <a:lvl3pPr marL="428462" indent="-85692" algn="l" defTabSz="171384" rtl="0" eaLnBrk="1" latinLnBrk="0" hangingPunct="1">
                  <a:spcBef>
                    <a:spcPts val="300"/>
                  </a:spcBef>
                  <a:buClr>
                    <a:srgbClr val="5A646E"/>
                  </a:buClr>
                  <a:buFont typeface="Arial"/>
                  <a:buChar char="•"/>
                  <a:defRPr sz="1100" b="0" i="0" kern="1200">
                    <a:solidFill>
                      <a:schemeClr val="tx1"/>
                    </a:solidFill>
                    <a:latin typeface="Avenir LT Std 55 Roman" panose="020B0503020203020204" pitchFamily="34" charset="77"/>
                    <a:ea typeface="+mn-ea"/>
                    <a:cs typeface="+mn-cs"/>
                  </a:defRPr>
                </a:lvl3pPr>
                <a:lvl4pPr marL="599847"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4pPr>
                <a:lvl5pPr marL="771232"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5pPr>
                <a:lvl6pPr marL="942617" indent="-85692" algn="l" defTabSz="171384" rtl="0" eaLnBrk="1" latinLnBrk="0" hangingPunct="1">
                  <a:spcBef>
                    <a:spcPct val="20000"/>
                  </a:spcBef>
                  <a:buFont typeface="Arial"/>
                  <a:buChar char="•"/>
                  <a:defRPr sz="700" kern="1200">
                    <a:solidFill>
                      <a:schemeClr val="tx1"/>
                    </a:solidFill>
                    <a:latin typeface="+mn-lt"/>
                    <a:ea typeface="+mn-ea"/>
                    <a:cs typeface="+mn-cs"/>
                  </a:defRPr>
                </a:lvl6pPr>
                <a:lvl7pPr marL="1114001" indent="-85692" algn="l" defTabSz="171384" rtl="0" eaLnBrk="1" latinLnBrk="0" hangingPunct="1">
                  <a:spcBef>
                    <a:spcPct val="20000"/>
                  </a:spcBef>
                  <a:buFont typeface="Arial"/>
                  <a:buChar char="•"/>
                  <a:defRPr sz="700" kern="1200">
                    <a:solidFill>
                      <a:schemeClr val="tx1"/>
                    </a:solidFill>
                    <a:latin typeface="+mn-lt"/>
                    <a:ea typeface="+mn-ea"/>
                    <a:cs typeface="+mn-cs"/>
                  </a:defRPr>
                </a:lvl7pPr>
                <a:lvl8pPr marL="1285386" indent="-85692" algn="l" defTabSz="171384" rtl="0" eaLnBrk="1" latinLnBrk="0" hangingPunct="1">
                  <a:spcBef>
                    <a:spcPct val="20000"/>
                  </a:spcBef>
                  <a:buFont typeface="Arial"/>
                  <a:buChar char="•"/>
                  <a:defRPr sz="700" kern="1200">
                    <a:solidFill>
                      <a:schemeClr val="tx1"/>
                    </a:solidFill>
                    <a:latin typeface="+mn-lt"/>
                    <a:ea typeface="+mn-ea"/>
                    <a:cs typeface="+mn-cs"/>
                  </a:defRPr>
                </a:lvl8pPr>
                <a:lvl9pPr marL="1456770" indent="-85692" algn="l" defTabSz="171384" rtl="0" eaLnBrk="1" latinLnBrk="0" hangingPunct="1">
                  <a:spcBef>
                    <a:spcPct val="20000"/>
                  </a:spcBef>
                  <a:buFont typeface="Arial"/>
                  <a:buChar char="•"/>
                  <a:defRPr sz="700" kern="1200">
                    <a:solidFill>
                      <a:schemeClr val="tx1"/>
                    </a:solidFill>
                    <a:latin typeface="+mn-lt"/>
                    <a:ea typeface="+mn-ea"/>
                    <a:cs typeface="+mn-cs"/>
                  </a:defRPr>
                </a:lvl9pPr>
              </a:lstStyle>
              <a:p>
                <a:pPr marL="0" indent="0" algn="ctr">
                  <a:spcAft>
                    <a:spcPts val="450"/>
                  </a:spcAft>
                  <a:buNone/>
                </a:pPr>
                <a:r>
                  <a:rPr lang="de-DE" sz="700" dirty="0">
                    <a:latin typeface="Avenir LT Std 45 Book" panose="020B0502020203020204" pitchFamily="34" charset="77"/>
                  </a:rPr>
                  <a:t>ERP</a:t>
                </a:r>
              </a:p>
            </p:txBody>
          </p:sp>
          <p:sp>
            <p:nvSpPr>
              <p:cNvPr id="21" name="Inhaltsplatzhalter 12">
                <a:extLst>
                  <a:ext uri="{FF2B5EF4-FFF2-40B4-BE49-F238E27FC236}">
                    <a16:creationId xmlns:a16="http://schemas.microsoft.com/office/drawing/2014/main" id="{B464DDB0-C387-28C1-51A6-4443426C1849}"/>
                  </a:ext>
                </a:extLst>
              </p:cNvPr>
              <p:cNvSpPr txBox="1">
                <a:spLocks/>
              </p:cNvSpPr>
              <p:nvPr/>
            </p:nvSpPr>
            <p:spPr>
              <a:xfrm>
                <a:off x="2114508" y="5760827"/>
                <a:ext cx="950682" cy="216776"/>
              </a:xfrm>
              <a:prstGeom prst="rect">
                <a:avLst/>
              </a:prstGeom>
              <a:solidFill>
                <a:schemeClr val="bg1"/>
              </a:solidFill>
              <a:ln w="6350">
                <a:noFill/>
              </a:ln>
            </p:spPr>
            <p:txBody>
              <a:bodyPr wrap="none" lIns="108000" tIns="54000" rIns="108000" bIns="54000" anchor="ctr">
                <a:spAutoFit/>
              </a:bodyPr>
              <a:lstStyle>
                <a:lvl1pPr marL="128538" indent="-128538" algn="l" defTabSz="171384" rtl="0" eaLnBrk="1" latinLnBrk="0" hangingPunct="1">
                  <a:spcBef>
                    <a:spcPts val="300"/>
                  </a:spcBef>
                  <a:buClr>
                    <a:srgbClr val="5A646E"/>
                  </a:buClr>
                  <a:buSzPct val="110000"/>
                  <a:buFont typeface="Lucida Grande"/>
                  <a:buChar char="»"/>
                  <a:defRPr sz="1100" b="0" i="0" kern="1200">
                    <a:solidFill>
                      <a:schemeClr val="tx1"/>
                    </a:solidFill>
                    <a:latin typeface="Avenir LT Std 55 Roman" panose="020B0503020203020204" pitchFamily="34" charset="77"/>
                    <a:ea typeface="+mn-ea"/>
                    <a:cs typeface="+mn-cs"/>
                  </a:defRPr>
                </a:lvl1pPr>
                <a:lvl2pPr marL="278501" indent="-107116" algn="l" defTabSz="171384" rtl="0" eaLnBrk="1" latinLnBrk="0" hangingPunct="1">
                  <a:spcBef>
                    <a:spcPts val="300"/>
                  </a:spcBef>
                  <a:buClr>
                    <a:srgbClr val="5A646E"/>
                  </a:buClr>
                  <a:buFont typeface="Wingdings" charset="2"/>
                  <a:buChar char="§"/>
                  <a:defRPr sz="1100" b="0" i="0" kern="1200">
                    <a:solidFill>
                      <a:schemeClr val="tx1"/>
                    </a:solidFill>
                    <a:latin typeface="Avenir LT Std 55 Roman" panose="020B0503020203020204" pitchFamily="34" charset="77"/>
                    <a:ea typeface="+mn-ea"/>
                    <a:cs typeface="+mn-cs"/>
                  </a:defRPr>
                </a:lvl2pPr>
                <a:lvl3pPr marL="428462" indent="-85692" algn="l" defTabSz="171384" rtl="0" eaLnBrk="1" latinLnBrk="0" hangingPunct="1">
                  <a:spcBef>
                    <a:spcPts val="300"/>
                  </a:spcBef>
                  <a:buClr>
                    <a:srgbClr val="5A646E"/>
                  </a:buClr>
                  <a:buFont typeface="Arial"/>
                  <a:buChar char="•"/>
                  <a:defRPr sz="1100" b="0" i="0" kern="1200">
                    <a:solidFill>
                      <a:schemeClr val="tx1"/>
                    </a:solidFill>
                    <a:latin typeface="Avenir LT Std 55 Roman" panose="020B0503020203020204" pitchFamily="34" charset="77"/>
                    <a:ea typeface="+mn-ea"/>
                    <a:cs typeface="+mn-cs"/>
                  </a:defRPr>
                </a:lvl3pPr>
                <a:lvl4pPr marL="599847"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4pPr>
                <a:lvl5pPr marL="771232"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5pPr>
                <a:lvl6pPr marL="942617" indent="-85692" algn="l" defTabSz="171384" rtl="0" eaLnBrk="1" latinLnBrk="0" hangingPunct="1">
                  <a:spcBef>
                    <a:spcPct val="20000"/>
                  </a:spcBef>
                  <a:buFont typeface="Arial"/>
                  <a:buChar char="•"/>
                  <a:defRPr sz="700" kern="1200">
                    <a:solidFill>
                      <a:schemeClr val="tx1"/>
                    </a:solidFill>
                    <a:latin typeface="+mn-lt"/>
                    <a:ea typeface="+mn-ea"/>
                    <a:cs typeface="+mn-cs"/>
                  </a:defRPr>
                </a:lvl6pPr>
                <a:lvl7pPr marL="1114001" indent="-85692" algn="l" defTabSz="171384" rtl="0" eaLnBrk="1" latinLnBrk="0" hangingPunct="1">
                  <a:spcBef>
                    <a:spcPct val="20000"/>
                  </a:spcBef>
                  <a:buFont typeface="Arial"/>
                  <a:buChar char="•"/>
                  <a:defRPr sz="700" kern="1200">
                    <a:solidFill>
                      <a:schemeClr val="tx1"/>
                    </a:solidFill>
                    <a:latin typeface="+mn-lt"/>
                    <a:ea typeface="+mn-ea"/>
                    <a:cs typeface="+mn-cs"/>
                  </a:defRPr>
                </a:lvl7pPr>
                <a:lvl8pPr marL="1285386" indent="-85692" algn="l" defTabSz="171384" rtl="0" eaLnBrk="1" latinLnBrk="0" hangingPunct="1">
                  <a:spcBef>
                    <a:spcPct val="20000"/>
                  </a:spcBef>
                  <a:buFont typeface="Arial"/>
                  <a:buChar char="•"/>
                  <a:defRPr sz="700" kern="1200">
                    <a:solidFill>
                      <a:schemeClr val="tx1"/>
                    </a:solidFill>
                    <a:latin typeface="+mn-lt"/>
                    <a:ea typeface="+mn-ea"/>
                    <a:cs typeface="+mn-cs"/>
                  </a:defRPr>
                </a:lvl8pPr>
                <a:lvl9pPr marL="1456770" indent="-85692" algn="l" defTabSz="171384" rtl="0" eaLnBrk="1" latinLnBrk="0" hangingPunct="1">
                  <a:spcBef>
                    <a:spcPct val="20000"/>
                  </a:spcBef>
                  <a:buFont typeface="Arial"/>
                  <a:buChar char="•"/>
                  <a:defRPr sz="700" kern="1200">
                    <a:solidFill>
                      <a:schemeClr val="tx1"/>
                    </a:solidFill>
                    <a:latin typeface="+mn-lt"/>
                    <a:ea typeface="+mn-ea"/>
                    <a:cs typeface="+mn-cs"/>
                  </a:defRPr>
                </a:lvl9pPr>
              </a:lstStyle>
              <a:p>
                <a:pPr marL="0" indent="0" algn="ctr">
                  <a:spcAft>
                    <a:spcPts val="450"/>
                  </a:spcAft>
                  <a:buNone/>
                </a:pPr>
                <a:r>
                  <a:rPr lang="de-DE" sz="700" dirty="0">
                    <a:latin typeface="Avenir LT Std 45 Book" panose="020B0502020203020204" pitchFamily="34" charset="77"/>
                  </a:rPr>
                  <a:t>FM für Real Estate</a:t>
                </a:r>
              </a:p>
            </p:txBody>
          </p:sp>
          <p:sp>
            <p:nvSpPr>
              <p:cNvPr id="22" name="Inhaltsplatzhalter 12">
                <a:extLst>
                  <a:ext uri="{FF2B5EF4-FFF2-40B4-BE49-F238E27FC236}">
                    <a16:creationId xmlns:a16="http://schemas.microsoft.com/office/drawing/2014/main" id="{741CB12B-3422-EAEC-47E5-4BAE54958EDE}"/>
                  </a:ext>
                </a:extLst>
              </p:cNvPr>
              <p:cNvSpPr txBox="1">
                <a:spLocks/>
              </p:cNvSpPr>
              <p:nvPr/>
            </p:nvSpPr>
            <p:spPr>
              <a:xfrm>
                <a:off x="1465536" y="6274148"/>
                <a:ext cx="1118997" cy="216776"/>
              </a:xfrm>
              <a:prstGeom prst="rect">
                <a:avLst/>
              </a:prstGeom>
              <a:solidFill>
                <a:schemeClr val="bg1"/>
              </a:solidFill>
              <a:ln w="6350">
                <a:noFill/>
              </a:ln>
            </p:spPr>
            <p:txBody>
              <a:bodyPr wrap="none" lIns="108000" tIns="54000" rIns="108000" bIns="54000" anchor="ctr">
                <a:spAutoFit/>
              </a:bodyPr>
              <a:lstStyle>
                <a:lvl1pPr marL="128538" indent="-128538" algn="l" defTabSz="171384" rtl="0" eaLnBrk="1" latinLnBrk="0" hangingPunct="1">
                  <a:spcBef>
                    <a:spcPts val="300"/>
                  </a:spcBef>
                  <a:buClr>
                    <a:srgbClr val="5A646E"/>
                  </a:buClr>
                  <a:buSzPct val="110000"/>
                  <a:buFont typeface="Lucida Grande"/>
                  <a:buChar char="»"/>
                  <a:defRPr sz="1100" b="0" i="0" kern="1200">
                    <a:solidFill>
                      <a:schemeClr val="tx1"/>
                    </a:solidFill>
                    <a:latin typeface="Avenir LT Std 55 Roman" panose="020B0503020203020204" pitchFamily="34" charset="77"/>
                    <a:ea typeface="+mn-ea"/>
                    <a:cs typeface="+mn-cs"/>
                  </a:defRPr>
                </a:lvl1pPr>
                <a:lvl2pPr marL="278501" indent="-107116" algn="l" defTabSz="171384" rtl="0" eaLnBrk="1" latinLnBrk="0" hangingPunct="1">
                  <a:spcBef>
                    <a:spcPts val="300"/>
                  </a:spcBef>
                  <a:buClr>
                    <a:srgbClr val="5A646E"/>
                  </a:buClr>
                  <a:buFont typeface="Wingdings" charset="2"/>
                  <a:buChar char="§"/>
                  <a:defRPr sz="1100" b="0" i="0" kern="1200">
                    <a:solidFill>
                      <a:schemeClr val="tx1"/>
                    </a:solidFill>
                    <a:latin typeface="Avenir LT Std 55 Roman" panose="020B0503020203020204" pitchFamily="34" charset="77"/>
                    <a:ea typeface="+mn-ea"/>
                    <a:cs typeface="+mn-cs"/>
                  </a:defRPr>
                </a:lvl2pPr>
                <a:lvl3pPr marL="428462" indent="-85692" algn="l" defTabSz="171384" rtl="0" eaLnBrk="1" latinLnBrk="0" hangingPunct="1">
                  <a:spcBef>
                    <a:spcPts val="300"/>
                  </a:spcBef>
                  <a:buClr>
                    <a:srgbClr val="5A646E"/>
                  </a:buClr>
                  <a:buFont typeface="Arial"/>
                  <a:buChar char="•"/>
                  <a:defRPr sz="1100" b="0" i="0" kern="1200">
                    <a:solidFill>
                      <a:schemeClr val="tx1"/>
                    </a:solidFill>
                    <a:latin typeface="Avenir LT Std 55 Roman" panose="020B0503020203020204" pitchFamily="34" charset="77"/>
                    <a:ea typeface="+mn-ea"/>
                    <a:cs typeface="+mn-cs"/>
                  </a:defRPr>
                </a:lvl3pPr>
                <a:lvl4pPr marL="599847"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4pPr>
                <a:lvl5pPr marL="771232"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5pPr>
                <a:lvl6pPr marL="942617" indent="-85692" algn="l" defTabSz="171384" rtl="0" eaLnBrk="1" latinLnBrk="0" hangingPunct="1">
                  <a:spcBef>
                    <a:spcPct val="20000"/>
                  </a:spcBef>
                  <a:buFont typeface="Arial"/>
                  <a:buChar char="•"/>
                  <a:defRPr sz="700" kern="1200">
                    <a:solidFill>
                      <a:schemeClr val="tx1"/>
                    </a:solidFill>
                    <a:latin typeface="+mn-lt"/>
                    <a:ea typeface="+mn-ea"/>
                    <a:cs typeface="+mn-cs"/>
                  </a:defRPr>
                </a:lvl6pPr>
                <a:lvl7pPr marL="1114001" indent="-85692" algn="l" defTabSz="171384" rtl="0" eaLnBrk="1" latinLnBrk="0" hangingPunct="1">
                  <a:spcBef>
                    <a:spcPct val="20000"/>
                  </a:spcBef>
                  <a:buFont typeface="Arial"/>
                  <a:buChar char="•"/>
                  <a:defRPr sz="700" kern="1200">
                    <a:solidFill>
                      <a:schemeClr val="tx1"/>
                    </a:solidFill>
                    <a:latin typeface="+mn-lt"/>
                    <a:ea typeface="+mn-ea"/>
                    <a:cs typeface="+mn-cs"/>
                  </a:defRPr>
                </a:lvl7pPr>
                <a:lvl8pPr marL="1285386" indent="-85692" algn="l" defTabSz="171384" rtl="0" eaLnBrk="1" latinLnBrk="0" hangingPunct="1">
                  <a:spcBef>
                    <a:spcPct val="20000"/>
                  </a:spcBef>
                  <a:buFont typeface="Arial"/>
                  <a:buChar char="•"/>
                  <a:defRPr sz="700" kern="1200">
                    <a:solidFill>
                      <a:schemeClr val="tx1"/>
                    </a:solidFill>
                    <a:latin typeface="+mn-lt"/>
                    <a:ea typeface="+mn-ea"/>
                    <a:cs typeface="+mn-cs"/>
                  </a:defRPr>
                </a:lvl8pPr>
                <a:lvl9pPr marL="1456770" indent="-85692" algn="l" defTabSz="171384" rtl="0" eaLnBrk="1" latinLnBrk="0" hangingPunct="1">
                  <a:spcBef>
                    <a:spcPct val="20000"/>
                  </a:spcBef>
                  <a:buFont typeface="Arial"/>
                  <a:buChar char="•"/>
                  <a:defRPr sz="700" kern="1200">
                    <a:solidFill>
                      <a:schemeClr val="tx1"/>
                    </a:solidFill>
                    <a:latin typeface="+mn-lt"/>
                    <a:ea typeface="+mn-ea"/>
                    <a:cs typeface="+mn-cs"/>
                  </a:defRPr>
                </a:lvl9pPr>
              </a:lstStyle>
              <a:p>
                <a:pPr marL="0" indent="0" algn="ctr">
                  <a:spcAft>
                    <a:spcPts val="450"/>
                  </a:spcAft>
                  <a:buNone/>
                </a:pPr>
                <a:r>
                  <a:rPr lang="de-DE" sz="700" dirty="0">
                    <a:latin typeface="Avenir LT Std 45 Book" panose="020B0502020203020204" pitchFamily="34" charset="77"/>
                  </a:rPr>
                  <a:t>Business Management</a:t>
                </a:r>
              </a:p>
            </p:txBody>
          </p:sp>
          <p:sp>
            <p:nvSpPr>
              <p:cNvPr id="23" name="Inhaltsplatzhalter 12">
                <a:extLst>
                  <a:ext uri="{FF2B5EF4-FFF2-40B4-BE49-F238E27FC236}">
                    <a16:creationId xmlns:a16="http://schemas.microsoft.com/office/drawing/2014/main" id="{6E83041E-3E6C-D2BE-C3AE-7C9412B730D2}"/>
                  </a:ext>
                </a:extLst>
              </p:cNvPr>
              <p:cNvSpPr txBox="1">
                <a:spLocks/>
              </p:cNvSpPr>
              <p:nvPr/>
            </p:nvSpPr>
            <p:spPr>
              <a:xfrm>
                <a:off x="2038645" y="6015727"/>
                <a:ext cx="880150" cy="216776"/>
              </a:xfrm>
              <a:prstGeom prst="rect">
                <a:avLst/>
              </a:prstGeom>
              <a:solidFill>
                <a:schemeClr val="bg1"/>
              </a:solidFill>
              <a:ln w="6350">
                <a:noFill/>
              </a:ln>
            </p:spPr>
            <p:txBody>
              <a:bodyPr wrap="none" lIns="108000" tIns="54000" rIns="108000" bIns="54000" anchor="ctr">
                <a:spAutoFit/>
              </a:bodyPr>
              <a:lstStyle>
                <a:lvl1pPr marL="128538" indent="-128538" algn="l" defTabSz="171384" rtl="0" eaLnBrk="1" latinLnBrk="0" hangingPunct="1">
                  <a:spcBef>
                    <a:spcPts val="300"/>
                  </a:spcBef>
                  <a:buClr>
                    <a:srgbClr val="5A646E"/>
                  </a:buClr>
                  <a:buSzPct val="110000"/>
                  <a:buFont typeface="Lucida Grande"/>
                  <a:buChar char="»"/>
                  <a:defRPr sz="1100" b="0" i="0" kern="1200">
                    <a:solidFill>
                      <a:schemeClr val="tx1"/>
                    </a:solidFill>
                    <a:latin typeface="Avenir LT Std 55 Roman" panose="020B0503020203020204" pitchFamily="34" charset="77"/>
                    <a:ea typeface="+mn-ea"/>
                    <a:cs typeface="+mn-cs"/>
                  </a:defRPr>
                </a:lvl1pPr>
                <a:lvl2pPr marL="278501" indent="-107116" algn="l" defTabSz="171384" rtl="0" eaLnBrk="1" latinLnBrk="0" hangingPunct="1">
                  <a:spcBef>
                    <a:spcPts val="300"/>
                  </a:spcBef>
                  <a:buClr>
                    <a:srgbClr val="5A646E"/>
                  </a:buClr>
                  <a:buFont typeface="Wingdings" charset="2"/>
                  <a:buChar char="§"/>
                  <a:defRPr sz="1100" b="0" i="0" kern="1200">
                    <a:solidFill>
                      <a:schemeClr val="tx1"/>
                    </a:solidFill>
                    <a:latin typeface="Avenir LT Std 55 Roman" panose="020B0503020203020204" pitchFamily="34" charset="77"/>
                    <a:ea typeface="+mn-ea"/>
                    <a:cs typeface="+mn-cs"/>
                  </a:defRPr>
                </a:lvl2pPr>
                <a:lvl3pPr marL="428462" indent="-85692" algn="l" defTabSz="171384" rtl="0" eaLnBrk="1" latinLnBrk="0" hangingPunct="1">
                  <a:spcBef>
                    <a:spcPts val="300"/>
                  </a:spcBef>
                  <a:buClr>
                    <a:srgbClr val="5A646E"/>
                  </a:buClr>
                  <a:buFont typeface="Arial"/>
                  <a:buChar char="•"/>
                  <a:defRPr sz="1100" b="0" i="0" kern="1200">
                    <a:solidFill>
                      <a:schemeClr val="tx1"/>
                    </a:solidFill>
                    <a:latin typeface="Avenir LT Std 55 Roman" panose="020B0503020203020204" pitchFamily="34" charset="77"/>
                    <a:ea typeface="+mn-ea"/>
                    <a:cs typeface="+mn-cs"/>
                  </a:defRPr>
                </a:lvl3pPr>
                <a:lvl4pPr marL="599847"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4pPr>
                <a:lvl5pPr marL="771232"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5pPr>
                <a:lvl6pPr marL="942617" indent="-85692" algn="l" defTabSz="171384" rtl="0" eaLnBrk="1" latinLnBrk="0" hangingPunct="1">
                  <a:spcBef>
                    <a:spcPct val="20000"/>
                  </a:spcBef>
                  <a:buFont typeface="Arial"/>
                  <a:buChar char="•"/>
                  <a:defRPr sz="700" kern="1200">
                    <a:solidFill>
                      <a:schemeClr val="tx1"/>
                    </a:solidFill>
                    <a:latin typeface="+mn-lt"/>
                    <a:ea typeface="+mn-ea"/>
                    <a:cs typeface="+mn-cs"/>
                  </a:defRPr>
                </a:lvl6pPr>
                <a:lvl7pPr marL="1114001" indent="-85692" algn="l" defTabSz="171384" rtl="0" eaLnBrk="1" latinLnBrk="0" hangingPunct="1">
                  <a:spcBef>
                    <a:spcPct val="20000"/>
                  </a:spcBef>
                  <a:buFont typeface="Arial"/>
                  <a:buChar char="•"/>
                  <a:defRPr sz="700" kern="1200">
                    <a:solidFill>
                      <a:schemeClr val="tx1"/>
                    </a:solidFill>
                    <a:latin typeface="+mn-lt"/>
                    <a:ea typeface="+mn-ea"/>
                    <a:cs typeface="+mn-cs"/>
                  </a:defRPr>
                </a:lvl7pPr>
                <a:lvl8pPr marL="1285386" indent="-85692" algn="l" defTabSz="171384" rtl="0" eaLnBrk="1" latinLnBrk="0" hangingPunct="1">
                  <a:spcBef>
                    <a:spcPct val="20000"/>
                  </a:spcBef>
                  <a:buFont typeface="Arial"/>
                  <a:buChar char="•"/>
                  <a:defRPr sz="700" kern="1200">
                    <a:solidFill>
                      <a:schemeClr val="tx1"/>
                    </a:solidFill>
                    <a:latin typeface="+mn-lt"/>
                    <a:ea typeface="+mn-ea"/>
                    <a:cs typeface="+mn-cs"/>
                  </a:defRPr>
                </a:lvl8pPr>
                <a:lvl9pPr marL="1456770" indent="-85692" algn="l" defTabSz="171384" rtl="0" eaLnBrk="1" latinLnBrk="0" hangingPunct="1">
                  <a:spcBef>
                    <a:spcPct val="20000"/>
                  </a:spcBef>
                  <a:buFont typeface="Arial"/>
                  <a:buChar char="•"/>
                  <a:defRPr sz="700" kern="1200">
                    <a:solidFill>
                      <a:schemeClr val="tx1"/>
                    </a:solidFill>
                    <a:latin typeface="+mn-lt"/>
                    <a:ea typeface="+mn-ea"/>
                    <a:cs typeface="+mn-cs"/>
                  </a:defRPr>
                </a:lvl9pPr>
              </a:lstStyle>
              <a:p>
                <a:pPr marL="0" indent="0" algn="ctr">
                  <a:spcAft>
                    <a:spcPts val="450"/>
                  </a:spcAft>
                  <a:buNone/>
                </a:pPr>
                <a:r>
                  <a:rPr lang="de-DE" sz="700" dirty="0">
                    <a:latin typeface="Avenir LT Std 45 Book" panose="020B0502020203020204" pitchFamily="34" charset="77"/>
                  </a:rPr>
                  <a:t>Engineers Cloud</a:t>
                </a:r>
              </a:p>
            </p:txBody>
          </p:sp>
          <p:sp>
            <p:nvSpPr>
              <p:cNvPr id="24" name="Inhaltsplatzhalter 12">
                <a:extLst>
                  <a:ext uri="{FF2B5EF4-FFF2-40B4-BE49-F238E27FC236}">
                    <a16:creationId xmlns:a16="http://schemas.microsoft.com/office/drawing/2014/main" id="{4857FBA3-948A-7437-7C01-F62C296E1EDB}"/>
                  </a:ext>
                </a:extLst>
              </p:cNvPr>
              <p:cNvSpPr txBox="1">
                <a:spLocks/>
              </p:cNvSpPr>
              <p:nvPr/>
            </p:nvSpPr>
            <p:spPr>
              <a:xfrm>
                <a:off x="2080346" y="6533055"/>
                <a:ext cx="1078922" cy="216776"/>
              </a:xfrm>
              <a:prstGeom prst="rect">
                <a:avLst/>
              </a:prstGeom>
              <a:solidFill>
                <a:schemeClr val="bg1"/>
              </a:solidFill>
              <a:ln w="6350">
                <a:noFill/>
              </a:ln>
            </p:spPr>
            <p:txBody>
              <a:bodyPr wrap="none" lIns="108000" tIns="54000" rIns="108000" bIns="54000" anchor="ctr">
                <a:spAutoFit/>
              </a:bodyPr>
              <a:lstStyle>
                <a:lvl1pPr marL="128538" indent="-128538" algn="l" defTabSz="171384" rtl="0" eaLnBrk="1" latinLnBrk="0" hangingPunct="1">
                  <a:spcBef>
                    <a:spcPts val="300"/>
                  </a:spcBef>
                  <a:buClr>
                    <a:srgbClr val="5A646E"/>
                  </a:buClr>
                  <a:buSzPct val="110000"/>
                  <a:buFont typeface="Lucida Grande"/>
                  <a:buChar char="»"/>
                  <a:defRPr sz="1100" b="0" i="0" kern="1200">
                    <a:solidFill>
                      <a:schemeClr val="tx1"/>
                    </a:solidFill>
                    <a:latin typeface="Avenir LT Std 55 Roman" panose="020B0503020203020204" pitchFamily="34" charset="77"/>
                    <a:ea typeface="+mn-ea"/>
                    <a:cs typeface="+mn-cs"/>
                  </a:defRPr>
                </a:lvl1pPr>
                <a:lvl2pPr marL="278501" indent="-107116" algn="l" defTabSz="171384" rtl="0" eaLnBrk="1" latinLnBrk="0" hangingPunct="1">
                  <a:spcBef>
                    <a:spcPts val="300"/>
                  </a:spcBef>
                  <a:buClr>
                    <a:srgbClr val="5A646E"/>
                  </a:buClr>
                  <a:buFont typeface="Wingdings" charset="2"/>
                  <a:buChar char="§"/>
                  <a:defRPr sz="1100" b="0" i="0" kern="1200">
                    <a:solidFill>
                      <a:schemeClr val="tx1"/>
                    </a:solidFill>
                    <a:latin typeface="Avenir LT Std 55 Roman" panose="020B0503020203020204" pitchFamily="34" charset="77"/>
                    <a:ea typeface="+mn-ea"/>
                    <a:cs typeface="+mn-cs"/>
                  </a:defRPr>
                </a:lvl2pPr>
                <a:lvl3pPr marL="428462" indent="-85692" algn="l" defTabSz="171384" rtl="0" eaLnBrk="1" latinLnBrk="0" hangingPunct="1">
                  <a:spcBef>
                    <a:spcPts val="300"/>
                  </a:spcBef>
                  <a:buClr>
                    <a:srgbClr val="5A646E"/>
                  </a:buClr>
                  <a:buFont typeface="Arial"/>
                  <a:buChar char="•"/>
                  <a:defRPr sz="1100" b="0" i="0" kern="1200">
                    <a:solidFill>
                      <a:schemeClr val="tx1"/>
                    </a:solidFill>
                    <a:latin typeface="Avenir LT Std 55 Roman" panose="020B0503020203020204" pitchFamily="34" charset="77"/>
                    <a:ea typeface="+mn-ea"/>
                    <a:cs typeface="+mn-cs"/>
                  </a:defRPr>
                </a:lvl3pPr>
                <a:lvl4pPr marL="599847"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4pPr>
                <a:lvl5pPr marL="771232"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5pPr>
                <a:lvl6pPr marL="942617" indent="-85692" algn="l" defTabSz="171384" rtl="0" eaLnBrk="1" latinLnBrk="0" hangingPunct="1">
                  <a:spcBef>
                    <a:spcPct val="20000"/>
                  </a:spcBef>
                  <a:buFont typeface="Arial"/>
                  <a:buChar char="•"/>
                  <a:defRPr sz="700" kern="1200">
                    <a:solidFill>
                      <a:schemeClr val="tx1"/>
                    </a:solidFill>
                    <a:latin typeface="+mn-lt"/>
                    <a:ea typeface="+mn-ea"/>
                    <a:cs typeface="+mn-cs"/>
                  </a:defRPr>
                </a:lvl6pPr>
                <a:lvl7pPr marL="1114001" indent="-85692" algn="l" defTabSz="171384" rtl="0" eaLnBrk="1" latinLnBrk="0" hangingPunct="1">
                  <a:spcBef>
                    <a:spcPct val="20000"/>
                  </a:spcBef>
                  <a:buFont typeface="Arial"/>
                  <a:buChar char="•"/>
                  <a:defRPr sz="700" kern="1200">
                    <a:solidFill>
                      <a:schemeClr val="tx1"/>
                    </a:solidFill>
                    <a:latin typeface="+mn-lt"/>
                    <a:ea typeface="+mn-ea"/>
                    <a:cs typeface="+mn-cs"/>
                  </a:defRPr>
                </a:lvl7pPr>
                <a:lvl8pPr marL="1285386" indent="-85692" algn="l" defTabSz="171384" rtl="0" eaLnBrk="1" latinLnBrk="0" hangingPunct="1">
                  <a:spcBef>
                    <a:spcPct val="20000"/>
                  </a:spcBef>
                  <a:buFont typeface="Arial"/>
                  <a:buChar char="•"/>
                  <a:defRPr sz="700" kern="1200">
                    <a:solidFill>
                      <a:schemeClr val="tx1"/>
                    </a:solidFill>
                    <a:latin typeface="+mn-lt"/>
                    <a:ea typeface="+mn-ea"/>
                    <a:cs typeface="+mn-cs"/>
                  </a:defRPr>
                </a:lvl8pPr>
                <a:lvl9pPr marL="1456770" indent="-85692" algn="l" defTabSz="171384" rtl="0" eaLnBrk="1" latinLnBrk="0" hangingPunct="1">
                  <a:spcBef>
                    <a:spcPct val="20000"/>
                  </a:spcBef>
                  <a:buFont typeface="Arial"/>
                  <a:buChar char="•"/>
                  <a:defRPr sz="700" kern="1200">
                    <a:solidFill>
                      <a:schemeClr val="tx1"/>
                    </a:solidFill>
                    <a:latin typeface="+mn-lt"/>
                    <a:ea typeface="+mn-ea"/>
                    <a:cs typeface="+mn-cs"/>
                  </a:defRPr>
                </a:lvl9pPr>
              </a:lstStyle>
              <a:p>
                <a:pPr marL="0" indent="0" algn="ctr">
                  <a:spcAft>
                    <a:spcPts val="450"/>
                  </a:spcAft>
                  <a:buNone/>
                </a:pPr>
                <a:r>
                  <a:rPr lang="de-DE" sz="700" dirty="0">
                    <a:latin typeface="Avenir LT Std 45 Book" panose="020B0502020203020204" pitchFamily="34" charset="77"/>
                  </a:rPr>
                  <a:t>Consulting &amp; Security</a:t>
                </a:r>
              </a:p>
            </p:txBody>
          </p:sp>
        </p:grpSp>
      </p:grpSp>
      <p:sp>
        <p:nvSpPr>
          <p:cNvPr id="40" name="Fußzeilenplatzhalter 6">
            <a:extLst>
              <a:ext uri="{FF2B5EF4-FFF2-40B4-BE49-F238E27FC236}">
                <a16:creationId xmlns:a16="http://schemas.microsoft.com/office/drawing/2014/main" id="{658CBB95-89C3-77F5-9B5D-4D14F048BD29}"/>
              </a:ext>
            </a:extLst>
          </p:cNvPr>
          <p:cNvSpPr txBox="1">
            <a:spLocks/>
          </p:cNvSpPr>
          <p:nvPr/>
        </p:nvSpPr>
        <p:spPr>
          <a:xfrm>
            <a:off x="540000" y="177666"/>
            <a:ext cx="1154483" cy="184666"/>
          </a:xfrm>
          <a:prstGeom prst="rect">
            <a:avLst/>
          </a:prstGeom>
          <a:solidFill>
            <a:schemeClr val="tx1"/>
          </a:solidFill>
        </p:spPr>
        <p:txBody>
          <a:bodyPr wrap="none" anchor="ctr">
            <a:spAutoFit/>
          </a:bodyPr>
          <a:lstStyle>
            <a:defPPr>
              <a:defRPr lang="de-DE"/>
            </a:defPPr>
            <a:lvl1pPr marL="0" algn="l" defTabSz="171384" rtl="0" eaLnBrk="1" latinLnBrk="0" hangingPunct="1">
              <a:defRPr sz="700" kern="1200">
                <a:solidFill>
                  <a:schemeClr val="tx1"/>
                </a:solidFill>
                <a:latin typeface="+mn-lt"/>
                <a:ea typeface="+mn-ea"/>
                <a:cs typeface="+mn-cs"/>
              </a:defRPr>
            </a:lvl1pPr>
            <a:lvl2pPr marL="171384" algn="l" defTabSz="171384" rtl="0" eaLnBrk="1" latinLnBrk="0" hangingPunct="1">
              <a:defRPr sz="700" kern="1200">
                <a:solidFill>
                  <a:schemeClr val="tx1"/>
                </a:solidFill>
                <a:latin typeface="+mn-lt"/>
                <a:ea typeface="+mn-ea"/>
                <a:cs typeface="+mn-cs"/>
              </a:defRPr>
            </a:lvl2pPr>
            <a:lvl3pPr marL="342770" algn="l" defTabSz="171384" rtl="0" eaLnBrk="1" latinLnBrk="0" hangingPunct="1">
              <a:defRPr sz="700" kern="1200">
                <a:solidFill>
                  <a:schemeClr val="tx1"/>
                </a:solidFill>
                <a:latin typeface="+mn-lt"/>
                <a:ea typeface="+mn-ea"/>
                <a:cs typeface="+mn-cs"/>
              </a:defRPr>
            </a:lvl3pPr>
            <a:lvl4pPr marL="514154" algn="l" defTabSz="171384" rtl="0" eaLnBrk="1" latinLnBrk="0" hangingPunct="1">
              <a:defRPr sz="700" kern="1200">
                <a:solidFill>
                  <a:schemeClr val="tx1"/>
                </a:solidFill>
                <a:latin typeface="+mn-lt"/>
                <a:ea typeface="+mn-ea"/>
                <a:cs typeface="+mn-cs"/>
              </a:defRPr>
            </a:lvl4pPr>
            <a:lvl5pPr marL="685539" algn="l" defTabSz="171384" rtl="0" eaLnBrk="1" latinLnBrk="0" hangingPunct="1">
              <a:defRPr sz="700" kern="1200">
                <a:solidFill>
                  <a:schemeClr val="tx1"/>
                </a:solidFill>
                <a:latin typeface="+mn-lt"/>
                <a:ea typeface="+mn-ea"/>
                <a:cs typeface="+mn-cs"/>
              </a:defRPr>
            </a:lvl5pPr>
            <a:lvl6pPr marL="856924" algn="l" defTabSz="171384" rtl="0" eaLnBrk="1" latinLnBrk="0" hangingPunct="1">
              <a:defRPr sz="700" kern="1200">
                <a:solidFill>
                  <a:schemeClr val="tx1"/>
                </a:solidFill>
                <a:latin typeface="+mn-lt"/>
                <a:ea typeface="+mn-ea"/>
                <a:cs typeface="+mn-cs"/>
              </a:defRPr>
            </a:lvl6pPr>
            <a:lvl7pPr marL="1028309" algn="l" defTabSz="171384" rtl="0" eaLnBrk="1" latinLnBrk="0" hangingPunct="1">
              <a:defRPr sz="700" kern="1200">
                <a:solidFill>
                  <a:schemeClr val="tx1"/>
                </a:solidFill>
                <a:latin typeface="+mn-lt"/>
                <a:ea typeface="+mn-ea"/>
                <a:cs typeface="+mn-cs"/>
              </a:defRPr>
            </a:lvl7pPr>
            <a:lvl8pPr marL="1199694" algn="l" defTabSz="171384" rtl="0" eaLnBrk="1" latinLnBrk="0" hangingPunct="1">
              <a:defRPr sz="700" kern="1200">
                <a:solidFill>
                  <a:schemeClr val="tx1"/>
                </a:solidFill>
                <a:latin typeface="+mn-lt"/>
                <a:ea typeface="+mn-ea"/>
                <a:cs typeface="+mn-cs"/>
              </a:defRPr>
            </a:lvl8pPr>
            <a:lvl9pPr marL="1371078" algn="l" defTabSz="171384" rtl="0" eaLnBrk="1" latinLnBrk="0" hangingPunct="1">
              <a:defRPr sz="700" kern="1200">
                <a:solidFill>
                  <a:schemeClr val="tx1"/>
                </a:solidFill>
                <a:latin typeface="+mn-lt"/>
                <a:ea typeface="+mn-ea"/>
                <a:cs typeface="+mn-cs"/>
              </a:defRPr>
            </a:lvl9pPr>
          </a:lstStyle>
          <a:p>
            <a:pPr algn="ctr"/>
            <a:r>
              <a:rPr lang="de-DE" sz="600" b="0" i="0" dirty="0">
                <a:solidFill>
                  <a:schemeClr val="bg1"/>
                </a:solidFill>
                <a:latin typeface="Avenir LT Std 55 Roman" panose="020B0503020203020204" pitchFamily="34" charset="77"/>
              </a:rPr>
              <a:t>Introducing the M&amp;P Group</a:t>
            </a:r>
          </a:p>
        </p:txBody>
      </p:sp>
    </p:spTree>
    <p:extLst>
      <p:ext uri="{BB962C8B-B14F-4D97-AF65-F5344CB8AC3E}">
        <p14:creationId xmlns:p14="http://schemas.microsoft.com/office/powerpoint/2010/main" val="60125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FA398341-5980-A1DD-A669-20E8D3EEC5DF}"/>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3827"/>
            <a:ext cx="7719152" cy="5144189"/>
          </a:xfrm>
          <a:prstGeom prst="rect">
            <a:avLst/>
          </a:prstGeom>
        </p:spPr>
      </p:pic>
      <p:sp>
        <p:nvSpPr>
          <p:cNvPr id="8" name="Rechteck 7">
            <a:extLst>
              <a:ext uri="{FF2B5EF4-FFF2-40B4-BE49-F238E27FC236}">
                <a16:creationId xmlns:a16="http://schemas.microsoft.com/office/drawing/2014/main" id="{B230BA9F-C449-0531-6A0F-E1F7657CF801}"/>
              </a:ext>
            </a:extLst>
          </p:cNvPr>
          <p:cNvSpPr/>
          <p:nvPr/>
        </p:nvSpPr>
        <p:spPr>
          <a:xfrm>
            <a:off x="4572000" y="-1"/>
            <a:ext cx="4572000" cy="5143501"/>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9" name="Foliennummernplatzhalter 1">
            <a:extLst>
              <a:ext uri="{FF2B5EF4-FFF2-40B4-BE49-F238E27FC236}">
                <a16:creationId xmlns:a16="http://schemas.microsoft.com/office/drawing/2014/main" id="{8BC59FA7-CDEB-1A8A-70CA-13FB6690E89E}"/>
              </a:ext>
            </a:extLst>
          </p:cNvPr>
          <p:cNvSpPr>
            <a:spLocks noGrp="1"/>
          </p:cNvSpPr>
          <p:nvPr>
            <p:ph type="sldNum" sz="quarter" idx="12"/>
          </p:nvPr>
        </p:nvSpPr>
        <p:spPr>
          <a:xfrm>
            <a:off x="7828982" y="4860000"/>
            <a:ext cx="944877" cy="273844"/>
          </a:xfrm>
        </p:spPr>
        <p:txBody>
          <a:bodyPr/>
          <a:lstStyle/>
          <a:p>
            <a:fld id="{062264FA-5897-E448-9104-19C45CE6974D}" type="slidenum">
              <a:rPr lang="de-DE">
                <a:solidFill>
                  <a:srgbClr val="606A73"/>
                </a:solidFill>
              </a:rPr>
              <a:pPr/>
              <a:t>13</a:t>
            </a:fld>
            <a:endParaRPr lang="de-DE">
              <a:solidFill>
                <a:srgbClr val="606A73"/>
              </a:solidFill>
            </a:endParaRPr>
          </a:p>
        </p:txBody>
      </p:sp>
      <p:sp>
        <p:nvSpPr>
          <p:cNvPr id="10" name="Titel 2">
            <a:extLst>
              <a:ext uri="{FF2B5EF4-FFF2-40B4-BE49-F238E27FC236}">
                <a16:creationId xmlns:a16="http://schemas.microsoft.com/office/drawing/2014/main" id="{BD64D04C-0178-EDC8-EE7F-D72D94CE9149}"/>
              </a:ext>
            </a:extLst>
          </p:cNvPr>
          <p:cNvSpPr>
            <a:spLocks noGrp="1"/>
          </p:cNvSpPr>
          <p:nvPr>
            <p:ph type="title"/>
          </p:nvPr>
        </p:nvSpPr>
        <p:spPr>
          <a:xfrm>
            <a:off x="5064369" y="1022612"/>
            <a:ext cx="3904194" cy="1096091"/>
          </a:xfrm>
          <a:prstGeom prst="rect">
            <a:avLst/>
          </a:prstGeom>
        </p:spPr>
        <p:txBody>
          <a:bodyPr/>
          <a:lstStyle/>
          <a:p>
            <a:pPr>
              <a:lnSpc>
                <a:spcPts val="2800"/>
              </a:lnSpc>
            </a:pPr>
            <a:r>
              <a:rPr lang="de-DE" sz="2500" dirty="0">
                <a:solidFill>
                  <a:schemeClr val="tx2"/>
                </a:solidFill>
                <a:latin typeface="Avenir LT Std 55 Roman" panose="020B0503020203020204" pitchFamily="34" charset="77"/>
              </a:rPr>
              <a:t>Providing holistic consulting </a:t>
            </a:r>
            <a:r>
              <a:rPr lang="de-DE" sz="2500" b="0" dirty="0">
                <a:latin typeface="Avenir LT Std 35 Light" panose="020B0402020203020204" pitchFamily="34" charset="77"/>
              </a:rPr>
              <a:t>to create</a:t>
            </a:r>
            <a:br>
              <a:rPr lang="de-DE" sz="2500" b="0" dirty="0">
                <a:latin typeface="Avenir LT Std 35 Light" panose="020B0402020203020204" pitchFamily="34" charset="77"/>
              </a:rPr>
            </a:br>
            <a:r>
              <a:rPr lang="de-DE" sz="2500" b="0" dirty="0">
                <a:latin typeface="Avenir LT Std 35 Light" panose="020B0402020203020204" pitchFamily="34" charset="77"/>
              </a:rPr>
              <a:t>scope for action</a:t>
            </a:r>
          </a:p>
        </p:txBody>
      </p:sp>
      <p:sp>
        <p:nvSpPr>
          <p:cNvPr id="11" name="Titel 2">
            <a:extLst>
              <a:ext uri="{FF2B5EF4-FFF2-40B4-BE49-F238E27FC236}">
                <a16:creationId xmlns:a16="http://schemas.microsoft.com/office/drawing/2014/main" id="{0CC808C2-164C-15D4-2F39-21C21B310790}"/>
              </a:ext>
            </a:extLst>
          </p:cNvPr>
          <p:cNvSpPr txBox="1">
            <a:spLocks/>
          </p:cNvSpPr>
          <p:nvPr/>
        </p:nvSpPr>
        <p:spPr>
          <a:xfrm>
            <a:off x="5064369" y="2338125"/>
            <a:ext cx="3477576" cy="2432310"/>
          </a:xfrm>
          <a:prstGeom prst="rect">
            <a:avLst/>
          </a:prstGeom>
        </p:spPr>
        <p:txBody>
          <a:bodyPr lIns="0" tIns="0" rIns="0" bIns="0"/>
          <a:lstStyle>
            <a:lvl1pPr algn="l" defTabSz="171384" rtl="0" eaLnBrk="1" latinLnBrk="0" hangingPunct="1">
              <a:spcBef>
                <a:spcPct val="0"/>
              </a:spcBef>
              <a:buNone/>
              <a:defRPr sz="1900" b="1" i="0" kern="1200">
                <a:solidFill>
                  <a:schemeClr val="tx1"/>
                </a:solidFill>
                <a:latin typeface="Avenir LT Std 65 Medium" panose="020B0503020203020204" pitchFamily="34" charset="77"/>
                <a:ea typeface="+mj-ea"/>
                <a:cs typeface="Avenir LT Std 65 Medium" panose="020B0503020203020204" pitchFamily="34" charset="77"/>
              </a:defRPr>
            </a:lvl1pPr>
          </a:lstStyle>
          <a:p>
            <a:pPr lvl="0">
              <a:lnSpc>
                <a:spcPts val="1250"/>
              </a:lnSpc>
              <a:spcBef>
                <a:spcPts val="0"/>
              </a:spcBef>
              <a:defRPr/>
            </a:pPr>
            <a:r>
              <a:rPr lang="de-DE" sz="900" b="0" dirty="0">
                <a:solidFill>
                  <a:schemeClr val="bg1"/>
                </a:solidFill>
                <a:latin typeface="Avenir LT Std 45 Book" panose="020B0502020203020204" pitchFamily="34" charset="77"/>
              </a:rPr>
              <a:t>Modern real estate and facility management combine infrastructures, people, technologies and know-how to create new scope for action – from planning to the operational phase. The success of every transformation is a team effort at M&amp;P: we network ideas from the areas of management consulting, engineering, energy and digitisation to create groundbreaking solution competence. Our optimisation approach is systematic, our results are holistic: top performance in every stage of the life of your property.</a:t>
            </a:r>
          </a:p>
          <a:p>
            <a:pPr lvl="0">
              <a:lnSpc>
                <a:spcPts val="1250"/>
              </a:lnSpc>
              <a:spcBef>
                <a:spcPts val="0"/>
              </a:spcBef>
              <a:defRPr/>
            </a:pPr>
            <a:endParaRPr lang="de-DE" sz="900" b="0" dirty="0">
              <a:solidFill>
                <a:schemeClr val="bg1"/>
              </a:solidFill>
              <a:latin typeface="Avenir LT Std 45 Book" panose="020B0502020203020204" pitchFamily="34" charset="77"/>
            </a:endParaRPr>
          </a:p>
        </p:txBody>
      </p:sp>
      <p:sp>
        <p:nvSpPr>
          <p:cNvPr id="12" name="Inhaltsplatzhalter 12">
            <a:extLst>
              <a:ext uri="{FF2B5EF4-FFF2-40B4-BE49-F238E27FC236}">
                <a16:creationId xmlns:a16="http://schemas.microsoft.com/office/drawing/2014/main" id="{3AC8EB12-FE57-E8BE-1F66-EE70D6856DDA}"/>
              </a:ext>
            </a:extLst>
          </p:cNvPr>
          <p:cNvSpPr txBox="1">
            <a:spLocks/>
          </p:cNvSpPr>
          <p:nvPr/>
        </p:nvSpPr>
        <p:spPr>
          <a:xfrm>
            <a:off x="4572000" y="183189"/>
            <a:ext cx="808014" cy="216776"/>
          </a:xfrm>
          <a:prstGeom prst="rect">
            <a:avLst/>
          </a:prstGeom>
          <a:solidFill>
            <a:schemeClr val="tx2"/>
          </a:solidFill>
          <a:ln w="6350">
            <a:noFill/>
          </a:ln>
        </p:spPr>
        <p:txBody>
          <a:bodyPr wrap="none" lIns="108000" tIns="54000" rIns="108000" bIns="54000" anchor="ctr">
            <a:spAutoFit/>
          </a:bodyPr>
          <a:lstStyle>
            <a:lvl1pPr marL="128538" indent="-128538" algn="l" defTabSz="171384" rtl="0" eaLnBrk="1" latinLnBrk="0" hangingPunct="1">
              <a:spcBef>
                <a:spcPts val="300"/>
              </a:spcBef>
              <a:buClr>
                <a:srgbClr val="5A646E"/>
              </a:buClr>
              <a:buSzPct val="110000"/>
              <a:buFont typeface="Lucida Grande"/>
              <a:buChar char="»"/>
              <a:defRPr sz="1100" b="0" i="0" kern="1200">
                <a:solidFill>
                  <a:schemeClr val="tx1"/>
                </a:solidFill>
                <a:latin typeface="Avenir LT Std 55 Roman" panose="020B0503020203020204" pitchFamily="34" charset="77"/>
                <a:ea typeface="+mn-ea"/>
                <a:cs typeface="+mn-cs"/>
              </a:defRPr>
            </a:lvl1pPr>
            <a:lvl2pPr marL="278501" indent="-107116" algn="l" defTabSz="171384" rtl="0" eaLnBrk="1" latinLnBrk="0" hangingPunct="1">
              <a:spcBef>
                <a:spcPts val="300"/>
              </a:spcBef>
              <a:buClr>
                <a:srgbClr val="5A646E"/>
              </a:buClr>
              <a:buFont typeface="Wingdings" charset="2"/>
              <a:buChar char="§"/>
              <a:defRPr sz="1100" b="0" i="0" kern="1200">
                <a:solidFill>
                  <a:schemeClr val="tx1"/>
                </a:solidFill>
                <a:latin typeface="Avenir LT Std 55 Roman" panose="020B0503020203020204" pitchFamily="34" charset="77"/>
                <a:ea typeface="+mn-ea"/>
                <a:cs typeface="+mn-cs"/>
              </a:defRPr>
            </a:lvl2pPr>
            <a:lvl3pPr marL="428462" indent="-85692" algn="l" defTabSz="171384" rtl="0" eaLnBrk="1" latinLnBrk="0" hangingPunct="1">
              <a:spcBef>
                <a:spcPts val="300"/>
              </a:spcBef>
              <a:buClr>
                <a:srgbClr val="5A646E"/>
              </a:buClr>
              <a:buFont typeface="Arial"/>
              <a:buChar char="•"/>
              <a:defRPr sz="1100" b="0" i="0" kern="1200">
                <a:solidFill>
                  <a:schemeClr val="tx1"/>
                </a:solidFill>
                <a:latin typeface="Avenir LT Std 55 Roman" panose="020B0503020203020204" pitchFamily="34" charset="77"/>
                <a:ea typeface="+mn-ea"/>
                <a:cs typeface="+mn-cs"/>
              </a:defRPr>
            </a:lvl3pPr>
            <a:lvl4pPr marL="599847"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4pPr>
            <a:lvl5pPr marL="771232"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5pPr>
            <a:lvl6pPr marL="942617" indent="-85692" algn="l" defTabSz="171384" rtl="0" eaLnBrk="1" latinLnBrk="0" hangingPunct="1">
              <a:spcBef>
                <a:spcPct val="20000"/>
              </a:spcBef>
              <a:buFont typeface="Arial"/>
              <a:buChar char="•"/>
              <a:defRPr sz="700" kern="1200">
                <a:solidFill>
                  <a:schemeClr val="tx1"/>
                </a:solidFill>
                <a:latin typeface="+mn-lt"/>
                <a:ea typeface="+mn-ea"/>
                <a:cs typeface="+mn-cs"/>
              </a:defRPr>
            </a:lvl6pPr>
            <a:lvl7pPr marL="1114001" indent="-85692" algn="l" defTabSz="171384" rtl="0" eaLnBrk="1" latinLnBrk="0" hangingPunct="1">
              <a:spcBef>
                <a:spcPct val="20000"/>
              </a:spcBef>
              <a:buFont typeface="Arial"/>
              <a:buChar char="•"/>
              <a:defRPr sz="700" kern="1200">
                <a:solidFill>
                  <a:schemeClr val="tx1"/>
                </a:solidFill>
                <a:latin typeface="+mn-lt"/>
                <a:ea typeface="+mn-ea"/>
                <a:cs typeface="+mn-cs"/>
              </a:defRPr>
            </a:lvl7pPr>
            <a:lvl8pPr marL="1285386" indent="-85692" algn="l" defTabSz="171384" rtl="0" eaLnBrk="1" latinLnBrk="0" hangingPunct="1">
              <a:spcBef>
                <a:spcPct val="20000"/>
              </a:spcBef>
              <a:buFont typeface="Arial"/>
              <a:buChar char="•"/>
              <a:defRPr sz="700" kern="1200">
                <a:solidFill>
                  <a:schemeClr val="tx1"/>
                </a:solidFill>
                <a:latin typeface="+mn-lt"/>
                <a:ea typeface="+mn-ea"/>
                <a:cs typeface="+mn-cs"/>
              </a:defRPr>
            </a:lvl8pPr>
            <a:lvl9pPr marL="1456770" indent="-85692" algn="l" defTabSz="171384" rtl="0" eaLnBrk="1" latinLnBrk="0" hangingPunct="1">
              <a:spcBef>
                <a:spcPct val="20000"/>
              </a:spcBef>
              <a:buFont typeface="Arial"/>
              <a:buChar char="•"/>
              <a:defRPr sz="700" kern="1200">
                <a:solidFill>
                  <a:schemeClr val="tx1"/>
                </a:solidFill>
                <a:latin typeface="+mn-lt"/>
                <a:ea typeface="+mn-ea"/>
                <a:cs typeface="+mn-cs"/>
              </a:defRPr>
            </a:lvl9pPr>
          </a:lstStyle>
          <a:p>
            <a:pPr marL="0" indent="0" algn="ctr">
              <a:spcAft>
                <a:spcPts val="450"/>
              </a:spcAft>
              <a:buNone/>
            </a:pPr>
            <a:r>
              <a:rPr lang="de-DE" sz="700" b="1" dirty="0">
                <a:solidFill>
                  <a:schemeClr val="bg1"/>
                </a:solidFill>
              </a:rPr>
              <a:t>CONSULTING</a:t>
            </a:r>
          </a:p>
        </p:txBody>
      </p:sp>
      <p:sp>
        <p:nvSpPr>
          <p:cNvPr id="14" name="Inhaltsplatzhalter 12">
            <a:extLst>
              <a:ext uri="{FF2B5EF4-FFF2-40B4-BE49-F238E27FC236}">
                <a16:creationId xmlns:a16="http://schemas.microsoft.com/office/drawing/2014/main" id="{9AD2E039-FCD6-63E3-C4F8-3B776F47FC54}"/>
              </a:ext>
            </a:extLst>
          </p:cNvPr>
          <p:cNvSpPr txBox="1">
            <a:spLocks/>
          </p:cNvSpPr>
          <p:nvPr/>
        </p:nvSpPr>
        <p:spPr>
          <a:xfrm>
            <a:off x="370800" y="3786930"/>
            <a:ext cx="878547" cy="216776"/>
          </a:xfrm>
          <a:prstGeom prst="rect">
            <a:avLst/>
          </a:prstGeom>
          <a:solidFill>
            <a:schemeClr val="bg1"/>
          </a:solidFill>
          <a:ln w="6350">
            <a:noFill/>
          </a:ln>
        </p:spPr>
        <p:txBody>
          <a:bodyPr wrap="none" lIns="108000" tIns="54000" rIns="108000" bIns="54000" anchor="ctr">
            <a:spAutoFit/>
          </a:bodyPr>
          <a:lstStyle>
            <a:lvl1pPr marL="128538" indent="-128538" algn="l" defTabSz="171384" rtl="0" eaLnBrk="1" latinLnBrk="0" hangingPunct="1">
              <a:spcBef>
                <a:spcPts val="300"/>
              </a:spcBef>
              <a:buClr>
                <a:srgbClr val="5A646E"/>
              </a:buClr>
              <a:buSzPct val="110000"/>
              <a:buFont typeface="Lucida Grande"/>
              <a:buChar char="»"/>
              <a:defRPr sz="1100" b="0" i="0" kern="1200">
                <a:solidFill>
                  <a:schemeClr val="tx1"/>
                </a:solidFill>
                <a:latin typeface="Avenir LT Std 55 Roman" panose="020B0503020203020204" pitchFamily="34" charset="77"/>
                <a:ea typeface="+mn-ea"/>
                <a:cs typeface="+mn-cs"/>
              </a:defRPr>
            </a:lvl1pPr>
            <a:lvl2pPr marL="278501" indent="-107116" algn="l" defTabSz="171384" rtl="0" eaLnBrk="1" latinLnBrk="0" hangingPunct="1">
              <a:spcBef>
                <a:spcPts val="300"/>
              </a:spcBef>
              <a:buClr>
                <a:srgbClr val="5A646E"/>
              </a:buClr>
              <a:buFont typeface="Wingdings" charset="2"/>
              <a:buChar char="§"/>
              <a:defRPr sz="1100" b="0" i="0" kern="1200">
                <a:solidFill>
                  <a:schemeClr val="tx1"/>
                </a:solidFill>
                <a:latin typeface="Avenir LT Std 55 Roman" panose="020B0503020203020204" pitchFamily="34" charset="77"/>
                <a:ea typeface="+mn-ea"/>
                <a:cs typeface="+mn-cs"/>
              </a:defRPr>
            </a:lvl2pPr>
            <a:lvl3pPr marL="428462" indent="-85692" algn="l" defTabSz="171384" rtl="0" eaLnBrk="1" latinLnBrk="0" hangingPunct="1">
              <a:spcBef>
                <a:spcPts val="300"/>
              </a:spcBef>
              <a:buClr>
                <a:srgbClr val="5A646E"/>
              </a:buClr>
              <a:buFont typeface="Arial"/>
              <a:buChar char="•"/>
              <a:defRPr sz="1100" b="0" i="0" kern="1200">
                <a:solidFill>
                  <a:schemeClr val="tx1"/>
                </a:solidFill>
                <a:latin typeface="Avenir LT Std 55 Roman" panose="020B0503020203020204" pitchFamily="34" charset="77"/>
                <a:ea typeface="+mn-ea"/>
                <a:cs typeface="+mn-cs"/>
              </a:defRPr>
            </a:lvl3pPr>
            <a:lvl4pPr marL="599847"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4pPr>
            <a:lvl5pPr marL="771232"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5pPr>
            <a:lvl6pPr marL="942617" indent="-85692" algn="l" defTabSz="171384" rtl="0" eaLnBrk="1" latinLnBrk="0" hangingPunct="1">
              <a:spcBef>
                <a:spcPct val="20000"/>
              </a:spcBef>
              <a:buFont typeface="Arial"/>
              <a:buChar char="•"/>
              <a:defRPr sz="700" kern="1200">
                <a:solidFill>
                  <a:schemeClr val="tx1"/>
                </a:solidFill>
                <a:latin typeface="+mn-lt"/>
                <a:ea typeface="+mn-ea"/>
                <a:cs typeface="+mn-cs"/>
              </a:defRPr>
            </a:lvl6pPr>
            <a:lvl7pPr marL="1114001" indent="-85692" algn="l" defTabSz="171384" rtl="0" eaLnBrk="1" latinLnBrk="0" hangingPunct="1">
              <a:spcBef>
                <a:spcPct val="20000"/>
              </a:spcBef>
              <a:buFont typeface="Arial"/>
              <a:buChar char="•"/>
              <a:defRPr sz="700" kern="1200">
                <a:solidFill>
                  <a:schemeClr val="tx1"/>
                </a:solidFill>
                <a:latin typeface="+mn-lt"/>
                <a:ea typeface="+mn-ea"/>
                <a:cs typeface="+mn-cs"/>
              </a:defRPr>
            </a:lvl7pPr>
            <a:lvl8pPr marL="1285386" indent="-85692" algn="l" defTabSz="171384" rtl="0" eaLnBrk="1" latinLnBrk="0" hangingPunct="1">
              <a:spcBef>
                <a:spcPct val="20000"/>
              </a:spcBef>
              <a:buFont typeface="Arial"/>
              <a:buChar char="•"/>
              <a:defRPr sz="700" kern="1200">
                <a:solidFill>
                  <a:schemeClr val="tx1"/>
                </a:solidFill>
                <a:latin typeface="+mn-lt"/>
                <a:ea typeface="+mn-ea"/>
                <a:cs typeface="+mn-cs"/>
              </a:defRPr>
            </a:lvl8pPr>
            <a:lvl9pPr marL="1456770" indent="-85692" algn="l" defTabSz="171384" rtl="0" eaLnBrk="1" latinLnBrk="0" hangingPunct="1">
              <a:spcBef>
                <a:spcPct val="20000"/>
              </a:spcBef>
              <a:buFont typeface="Arial"/>
              <a:buChar char="•"/>
              <a:defRPr sz="700" kern="1200">
                <a:solidFill>
                  <a:schemeClr val="tx1"/>
                </a:solidFill>
                <a:latin typeface="+mn-lt"/>
                <a:ea typeface="+mn-ea"/>
                <a:cs typeface="+mn-cs"/>
              </a:defRPr>
            </a:lvl9pPr>
          </a:lstStyle>
          <a:p>
            <a:pPr marL="0" indent="0" algn="ctr">
              <a:spcAft>
                <a:spcPts val="450"/>
              </a:spcAft>
              <a:buNone/>
            </a:pPr>
            <a:r>
              <a:rPr lang="de-DE" sz="700" dirty="0">
                <a:latin typeface="Avenir LT Std 45 Book" panose="020B0502020203020204" pitchFamily="34" charset="77"/>
              </a:rPr>
              <a:t>Business models</a:t>
            </a:r>
          </a:p>
        </p:txBody>
      </p:sp>
      <p:sp>
        <p:nvSpPr>
          <p:cNvPr id="15" name="Inhaltsplatzhalter 12">
            <a:extLst>
              <a:ext uri="{FF2B5EF4-FFF2-40B4-BE49-F238E27FC236}">
                <a16:creationId xmlns:a16="http://schemas.microsoft.com/office/drawing/2014/main" id="{90D4CC13-F242-5F28-B5CB-57DA3C8E0E97}"/>
              </a:ext>
            </a:extLst>
          </p:cNvPr>
          <p:cNvSpPr txBox="1">
            <a:spLocks/>
          </p:cNvSpPr>
          <p:nvPr/>
        </p:nvSpPr>
        <p:spPr>
          <a:xfrm>
            <a:off x="370800" y="4042183"/>
            <a:ext cx="1237619" cy="216776"/>
          </a:xfrm>
          <a:prstGeom prst="rect">
            <a:avLst/>
          </a:prstGeom>
          <a:solidFill>
            <a:schemeClr val="bg1"/>
          </a:solidFill>
          <a:ln w="6350">
            <a:noFill/>
          </a:ln>
        </p:spPr>
        <p:txBody>
          <a:bodyPr wrap="none" lIns="108000" tIns="54000" rIns="108000" bIns="54000" anchor="ctr">
            <a:spAutoFit/>
          </a:bodyPr>
          <a:lstStyle>
            <a:lvl1pPr marL="128538" indent="-128538" algn="l" defTabSz="171384" rtl="0" eaLnBrk="1" latinLnBrk="0" hangingPunct="1">
              <a:spcBef>
                <a:spcPts val="300"/>
              </a:spcBef>
              <a:buClr>
                <a:srgbClr val="5A646E"/>
              </a:buClr>
              <a:buSzPct val="110000"/>
              <a:buFont typeface="Lucida Grande"/>
              <a:buChar char="»"/>
              <a:defRPr sz="1100" b="0" i="0" kern="1200">
                <a:solidFill>
                  <a:schemeClr val="tx1"/>
                </a:solidFill>
                <a:latin typeface="Avenir LT Std 55 Roman" panose="020B0503020203020204" pitchFamily="34" charset="77"/>
                <a:ea typeface="+mn-ea"/>
                <a:cs typeface="+mn-cs"/>
              </a:defRPr>
            </a:lvl1pPr>
            <a:lvl2pPr marL="278501" indent="-107116" algn="l" defTabSz="171384" rtl="0" eaLnBrk="1" latinLnBrk="0" hangingPunct="1">
              <a:spcBef>
                <a:spcPts val="300"/>
              </a:spcBef>
              <a:buClr>
                <a:srgbClr val="5A646E"/>
              </a:buClr>
              <a:buFont typeface="Wingdings" charset="2"/>
              <a:buChar char="§"/>
              <a:defRPr sz="1100" b="0" i="0" kern="1200">
                <a:solidFill>
                  <a:schemeClr val="tx1"/>
                </a:solidFill>
                <a:latin typeface="Avenir LT Std 55 Roman" panose="020B0503020203020204" pitchFamily="34" charset="77"/>
                <a:ea typeface="+mn-ea"/>
                <a:cs typeface="+mn-cs"/>
              </a:defRPr>
            </a:lvl2pPr>
            <a:lvl3pPr marL="428462" indent="-85692" algn="l" defTabSz="171384" rtl="0" eaLnBrk="1" latinLnBrk="0" hangingPunct="1">
              <a:spcBef>
                <a:spcPts val="300"/>
              </a:spcBef>
              <a:buClr>
                <a:srgbClr val="5A646E"/>
              </a:buClr>
              <a:buFont typeface="Arial"/>
              <a:buChar char="•"/>
              <a:defRPr sz="1100" b="0" i="0" kern="1200">
                <a:solidFill>
                  <a:schemeClr val="tx1"/>
                </a:solidFill>
                <a:latin typeface="Avenir LT Std 55 Roman" panose="020B0503020203020204" pitchFamily="34" charset="77"/>
                <a:ea typeface="+mn-ea"/>
                <a:cs typeface="+mn-cs"/>
              </a:defRPr>
            </a:lvl3pPr>
            <a:lvl4pPr marL="599847"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4pPr>
            <a:lvl5pPr marL="771232"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5pPr>
            <a:lvl6pPr marL="942617" indent="-85692" algn="l" defTabSz="171384" rtl="0" eaLnBrk="1" latinLnBrk="0" hangingPunct="1">
              <a:spcBef>
                <a:spcPct val="20000"/>
              </a:spcBef>
              <a:buFont typeface="Arial"/>
              <a:buChar char="•"/>
              <a:defRPr sz="700" kern="1200">
                <a:solidFill>
                  <a:schemeClr val="tx1"/>
                </a:solidFill>
                <a:latin typeface="+mn-lt"/>
                <a:ea typeface="+mn-ea"/>
                <a:cs typeface="+mn-cs"/>
              </a:defRPr>
            </a:lvl6pPr>
            <a:lvl7pPr marL="1114001" indent="-85692" algn="l" defTabSz="171384" rtl="0" eaLnBrk="1" latinLnBrk="0" hangingPunct="1">
              <a:spcBef>
                <a:spcPct val="20000"/>
              </a:spcBef>
              <a:buFont typeface="Arial"/>
              <a:buChar char="•"/>
              <a:defRPr sz="700" kern="1200">
                <a:solidFill>
                  <a:schemeClr val="tx1"/>
                </a:solidFill>
                <a:latin typeface="+mn-lt"/>
                <a:ea typeface="+mn-ea"/>
                <a:cs typeface="+mn-cs"/>
              </a:defRPr>
            </a:lvl7pPr>
            <a:lvl8pPr marL="1285386" indent="-85692" algn="l" defTabSz="171384" rtl="0" eaLnBrk="1" latinLnBrk="0" hangingPunct="1">
              <a:spcBef>
                <a:spcPct val="20000"/>
              </a:spcBef>
              <a:buFont typeface="Arial"/>
              <a:buChar char="•"/>
              <a:defRPr sz="700" kern="1200">
                <a:solidFill>
                  <a:schemeClr val="tx1"/>
                </a:solidFill>
                <a:latin typeface="+mn-lt"/>
                <a:ea typeface="+mn-ea"/>
                <a:cs typeface="+mn-cs"/>
              </a:defRPr>
            </a:lvl8pPr>
            <a:lvl9pPr marL="1456770" indent="-85692" algn="l" defTabSz="171384" rtl="0" eaLnBrk="1" latinLnBrk="0" hangingPunct="1">
              <a:spcBef>
                <a:spcPct val="20000"/>
              </a:spcBef>
              <a:buFont typeface="Arial"/>
              <a:buChar char="•"/>
              <a:defRPr sz="700" kern="1200">
                <a:solidFill>
                  <a:schemeClr val="tx1"/>
                </a:solidFill>
                <a:latin typeface="+mn-lt"/>
                <a:ea typeface="+mn-ea"/>
                <a:cs typeface="+mn-cs"/>
              </a:defRPr>
            </a:lvl9pPr>
          </a:lstStyle>
          <a:p>
            <a:pPr marL="0" indent="0" algn="ctr">
              <a:spcAft>
                <a:spcPts val="450"/>
              </a:spcAft>
              <a:buNone/>
            </a:pPr>
            <a:r>
              <a:rPr lang="de-DE" sz="700" dirty="0">
                <a:latin typeface="Avenir LT Std 45 Book" panose="020B0502020203020204" pitchFamily="34" charset="77"/>
              </a:rPr>
              <a:t>Organisational consulting</a:t>
            </a:r>
          </a:p>
        </p:txBody>
      </p:sp>
      <p:sp>
        <p:nvSpPr>
          <p:cNvPr id="17" name="Inhaltsplatzhalter 12">
            <a:extLst>
              <a:ext uri="{FF2B5EF4-FFF2-40B4-BE49-F238E27FC236}">
                <a16:creationId xmlns:a16="http://schemas.microsoft.com/office/drawing/2014/main" id="{97507C6B-1AB0-BF04-140E-CE85A68B3032}"/>
              </a:ext>
            </a:extLst>
          </p:cNvPr>
          <p:cNvSpPr txBox="1">
            <a:spLocks/>
          </p:cNvSpPr>
          <p:nvPr/>
        </p:nvSpPr>
        <p:spPr>
          <a:xfrm>
            <a:off x="370800" y="4297639"/>
            <a:ext cx="870532" cy="216776"/>
          </a:xfrm>
          <a:prstGeom prst="rect">
            <a:avLst/>
          </a:prstGeom>
          <a:solidFill>
            <a:schemeClr val="bg1"/>
          </a:solidFill>
          <a:ln w="6350">
            <a:noFill/>
          </a:ln>
        </p:spPr>
        <p:txBody>
          <a:bodyPr wrap="none" lIns="108000" tIns="54000" rIns="108000" bIns="54000" anchor="ctr">
            <a:spAutoFit/>
          </a:bodyPr>
          <a:lstStyle>
            <a:lvl1pPr marL="128538" indent="-128538" algn="l" defTabSz="171384" rtl="0" eaLnBrk="1" latinLnBrk="0" hangingPunct="1">
              <a:spcBef>
                <a:spcPts val="300"/>
              </a:spcBef>
              <a:buClr>
                <a:srgbClr val="5A646E"/>
              </a:buClr>
              <a:buSzPct val="110000"/>
              <a:buFont typeface="Lucida Grande"/>
              <a:buChar char="»"/>
              <a:defRPr sz="1100" b="0" i="0" kern="1200">
                <a:solidFill>
                  <a:schemeClr val="tx1"/>
                </a:solidFill>
                <a:latin typeface="Avenir LT Std 55 Roman" panose="020B0503020203020204" pitchFamily="34" charset="77"/>
                <a:ea typeface="+mn-ea"/>
                <a:cs typeface="+mn-cs"/>
              </a:defRPr>
            </a:lvl1pPr>
            <a:lvl2pPr marL="278501" indent="-107116" algn="l" defTabSz="171384" rtl="0" eaLnBrk="1" latinLnBrk="0" hangingPunct="1">
              <a:spcBef>
                <a:spcPts val="300"/>
              </a:spcBef>
              <a:buClr>
                <a:srgbClr val="5A646E"/>
              </a:buClr>
              <a:buFont typeface="Wingdings" charset="2"/>
              <a:buChar char="§"/>
              <a:defRPr sz="1100" b="0" i="0" kern="1200">
                <a:solidFill>
                  <a:schemeClr val="tx1"/>
                </a:solidFill>
                <a:latin typeface="Avenir LT Std 55 Roman" panose="020B0503020203020204" pitchFamily="34" charset="77"/>
                <a:ea typeface="+mn-ea"/>
                <a:cs typeface="+mn-cs"/>
              </a:defRPr>
            </a:lvl2pPr>
            <a:lvl3pPr marL="428462" indent="-85692" algn="l" defTabSz="171384" rtl="0" eaLnBrk="1" latinLnBrk="0" hangingPunct="1">
              <a:spcBef>
                <a:spcPts val="300"/>
              </a:spcBef>
              <a:buClr>
                <a:srgbClr val="5A646E"/>
              </a:buClr>
              <a:buFont typeface="Arial"/>
              <a:buChar char="•"/>
              <a:defRPr sz="1100" b="0" i="0" kern="1200">
                <a:solidFill>
                  <a:schemeClr val="tx1"/>
                </a:solidFill>
                <a:latin typeface="Avenir LT Std 55 Roman" panose="020B0503020203020204" pitchFamily="34" charset="77"/>
                <a:ea typeface="+mn-ea"/>
                <a:cs typeface="+mn-cs"/>
              </a:defRPr>
            </a:lvl3pPr>
            <a:lvl4pPr marL="599847"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4pPr>
            <a:lvl5pPr marL="771232"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5pPr>
            <a:lvl6pPr marL="942617" indent="-85692" algn="l" defTabSz="171384" rtl="0" eaLnBrk="1" latinLnBrk="0" hangingPunct="1">
              <a:spcBef>
                <a:spcPct val="20000"/>
              </a:spcBef>
              <a:buFont typeface="Arial"/>
              <a:buChar char="•"/>
              <a:defRPr sz="700" kern="1200">
                <a:solidFill>
                  <a:schemeClr val="tx1"/>
                </a:solidFill>
                <a:latin typeface="+mn-lt"/>
                <a:ea typeface="+mn-ea"/>
                <a:cs typeface="+mn-cs"/>
              </a:defRPr>
            </a:lvl6pPr>
            <a:lvl7pPr marL="1114001" indent="-85692" algn="l" defTabSz="171384" rtl="0" eaLnBrk="1" latinLnBrk="0" hangingPunct="1">
              <a:spcBef>
                <a:spcPct val="20000"/>
              </a:spcBef>
              <a:buFont typeface="Arial"/>
              <a:buChar char="•"/>
              <a:defRPr sz="700" kern="1200">
                <a:solidFill>
                  <a:schemeClr val="tx1"/>
                </a:solidFill>
                <a:latin typeface="+mn-lt"/>
                <a:ea typeface="+mn-ea"/>
                <a:cs typeface="+mn-cs"/>
              </a:defRPr>
            </a:lvl7pPr>
            <a:lvl8pPr marL="1285386" indent="-85692" algn="l" defTabSz="171384" rtl="0" eaLnBrk="1" latinLnBrk="0" hangingPunct="1">
              <a:spcBef>
                <a:spcPct val="20000"/>
              </a:spcBef>
              <a:buFont typeface="Arial"/>
              <a:buChar char="•"/>
              <a:defRPr sz="700" kern="1200">
                <a:solidFill>
                  <a:schemeClr val="tx1"/>
                </a:solidFill>
                <a:latin typeface="+mn-lt"/>
                <a:ea typeface="+mn-ea"/>
                <a:cs typeface="+mn-cs"/>
              </a:defRPr>
            </a:lvl8pPr>
            <a:lvl9pPr marL="1456770" indent="-85692" algn="l" defTabSz="171384" rtl="0" eaLnBrk="1" latinLnBrk="0" hangingPunct="1">
              <a:spcBef>
                <a:spcPct val="20000"/>
              </a:spcBef>
              <a:buFont typeface="Arial"/>
              <a:buChar char="•"/>
              <a:defRPr sz="700" kern="1200">
                <a:solidFill>
                  <a:schemeClr val="tx1"/>
                </a:solidFill>
                <a:latin typeface="+mn-lt"/>
                <a:ea typeface="+mn-ea"/>
                <a:cs typeface="+mn-cs"/>
              </a:defRPr>
            </a:lvl9pPr>
          </a:lstStyle>
          <a:p>
            <a:pPr marL="0" indent="0" algn="ctr">
              <a:spcAft>
                <a:spcPts val="450"/>
              </a:spcAft>
              <a:buNone/>
            </a:pPr>
            <a:r>
              <a:rPr lang="de-DE" sz="700" dirty="0">
                <a:latin typeface="Avenir LT Std 45 Book" panose="020B0502020203020204" pitchFamily="34" charset="77"/>
              </a:rPr>
              <a:t>Save-to-Perform</a:t>
            </a:r>
          </a:p>
        </p:txBody>
      </p:sp>
      <p:sp>
        <p:nvSpPr>
          <p:cNvPr id="20" name="Inhaltsplatzhalter 12">
            <a:extLst>
              <a:ext uri="{FF2B5EF4-FFF2-40B4-BE49-F238E27FC236}">
                <a16:creationId xmlns:a16="http://schemas.microsoft.com/office/drawing/2014/main" id="{8A55E949-D35C-DBC4-EFEB-E7C0737A69F7}"/>
              </a:ext>
            </a:extLst>
          </p:cNvPr>
          <p:cNvSpPr txBox="1">
            <a:spLocks/>
          </p:cNvSpPr>
          <p:nvPr/>
        </p:nvSpPr>
        <p:spPr>
          <a:xfrm>
            <a:off x="370800" y="4552690"/>
            <a:ext cx="1018007" cy="216776"/>
          </a:xfrm>
          <a:prstGeom prst="rect">
            <a:avLst/>
          </a:prstGeom>
          <a:solidFill>
            <a:schemeClr val="bg1"/>
          </a:solidFill>
          <a:ln w="6350">
            <a:noFill/>
          </a:ln>
        </p:spPr>
        <p:txBody>
          <a:bodyPr wrap="none" lIns="108000" tIns="54000" rIns="108000" bIns="54000" anchor="ctr">
            <a:spAutoFit/>
          </a:bodyPr>
          <a:lstStyle>
            <a:lvl1pPr marL="128538" indent="-128538" algn="l" defTabSz="171384" rtl="0" eaLnBrk="1" latinLnBrk="0" hangingPunct="1">
              <a:spcBef>
                <a:spcPts val="300"/>
              </a:spcBef>
              <a:buClr>
                <a:srgbClr val="5A646E"/>
              </a:buClr>
              <a:buSzPct val="110000"/>
              <a:buFont typeface="Lucida Grande"/>
              <a:buChar char="»"/>
              <a:defRPr sz="1100" b="0" i="0" kern="1200">
                <a:solidFill>
                  <a:schemeClr val="tx1"/>
                </a:solidFill>
                <a:latin typeface="Avenir LT Std 55 Roman" panose="020B0503020203020204" pitchFamily="34" charset="77"/>
                <a:ea typeface="+mn-ea"/>
                <a:cs typeface="+mn-cs"/>
              </a:defRPr>
            </a:lvl1pPr>
            <a:lvl2pPr marL="278501" indent="-107116" algn="l" defTabSz="171384" rtl="0" eaLnBrk="1" latinLnBrk="0" hangingPunct="1">
              <a:spcBef>
                <a:spcPts val="300"/>
              </a:spcBef>
              <a:buClr>
                <a:srgbClr val="5A646E"/>
              </a:buClr>
              <a:buFont typeface="Wingdings" charset="2"/>
              <a:buChar char="§"/>
              <a:defRPr sz="1100" b="0" i="0" kern="1200">
                <a:solidFill>
                  <a:schemeClr val="tx1"/>
                </a:solidFill>
                <a:latin typeface="Avenir LT Std 55 Roman" panose="020B0503020203020204" pitchFamily="34" charset="77"/>
                <a:ea typeface="+mn-ea"/>
                <a:cs typeface="+mn-cs"/>
              </a:defRPr>
            </a:lvl2pPr>
            <a:lvl3pPr marL="428462" indent="-85692" algn="l" defTabSz="171384" rtl="0" eaLnBrk="1" latinLnBrk="0" hangingPunct="1">
              <a:spcBef>
                <a:spcPts val="300"/>
              </a:spcBef>
              <a:buClr>
                <a:srgbClr val="5A646E"/>
              </a:buClr>
              <a:buFont typeface="Arial"/>
              <a:buChar char="•"/>
              <a:defRPr sz="1100" b="0" i="0" kern="1200">
                <a:solidFill>
                  <a:schemeClr val="tx1"/>
                </a:solidFill>
                <a:latin typeface="Avenir LT Std 55 Roman" panose="020B0503020203020204" pitchFamily="34" charset="77"/>
                <a:ea typeface="+mn-ea"/>
                <a:cs typeface="+mn-cs"/>
              </a:defRPr>
            </a:lvl3pPr>
            <a:lvl4pPr marL="599847"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4pPr>
            <a:lvl5pPr marL="771232"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5pPr>
            <a:lvl6pPr marL="942617" indent="-85692" algn="l" defTabSz="171384" rtl="0" eaLnBrk="1" latinLnBrk="0" hangingPunct="1">
              <a:spcBef>
                <a:spcPct val="20000"/>
              </a:spcBef>
              <a:buFont typeface="Arial"/>
              <a:buChar char="•"/>
              <a:defRPr sz="700" kern="1200">
                <a:solidFill>
                  <a:schemeClr val="tx1"/>
                </a:solidFill>
                <a:latin typeface="+mn-lt"/>
                <a:ea typeface="+mn-ea"/>
                <a:cs typeface="+mn-cs"/>
              </a:defRPr>
            </a:lvl6pPr>
            <a:lvl7pPr marL="1114001" indent="-85692" algn="l" defTabSz="171384" rtl="0" eaLnBrk="1" latinLnBrk="0" hangingPunct="1">
              <a:spcBef>
                <a:spcPct val="20000"/>
              </a:spcBef>
              <a:buFont typeface="Arial"/>
              <a:buChar char="•"/>
              <a:defRPr sz="700" kern="1200">
                <a:solidFill>
                  <a:schemeClr val="tx1"/>
                </a:solidFill>
                <a:latin typeface="+mn-lt"/>
                <a:ea typeface="+mn-ea"/>
                <a:cs typeface="+mn-cs"/>
              </a:defRPr>
            </a:lvl7pPr>
            <a:lvl8pPr marL="1285386" indent="-85692" algn="l" defTabSz="171384" rtl="0" eaLnBrk="1" latinLnBrk="0" hangingPunct="1">
              <a:spcBef>
                <a:spcPct val="20000"/>
              </a:spcBef>
              <a:buFont typeface="Arial"/>
              <a:buChar char="•"/>
              <a:defRPr sz="700" kern="1200">
                <a:solidFill>
                  <a:schemeClr val="tx1"/>
                </a:solidFill>
                <a:latin typeface="+mn-lt"/>
                <a:ea typeface="+mn-ea"/>
                <a:cs typeface="+mn-cs"/>
              </a:defRPr>
            </a:lvl8pPr>
            <a:lvl9pPr marL="1456770" indent="-85692" algn="l" defTabSz="171384" rtl="0" eaLnBrk="1" latinLnBrk="0" hangingPunct="1">
              <a:spcBef>
                <a:spcPct val="20000"/>
              </a:spcBef>
              <a:buFont typeface="Arial"/>
              <a:buChar char="•"/>
              <a:defRPr sz="700" kern="1200">
                <a:solidFill>
                  <a:schemeClr val="tx1"/>
                </a:solidFill>
                <a:latin typeface="+mn-lt"/>
                <a:ea typeface="+mn-ea"/>
                <a:cs typeface="+mn-cs"/>
              </a:defRPr>
            </a:lvl9pPr>
          </a:lstStyle>
          <a:p>
            <a:pPr marL="0" indent="0" algn="ctr">
              <a:spcAft>
                <a:spcPts val="450"/>
              </a:spcAft>
              <a:buNone/>
            </a:pPr>
            <a:r>
              <a:rPr lang="de-DE" sz="700" dirty="0">
                <a:latin typeface="Avenir LT Std 45 Book" panose="020B0502020203020204" pitchFamily="34" charset="77"/>
              </a:rPr>
              <a:t>Operating concepts</a:t>
            </a:r>
          </a:p>
        </p:txBody>
      </p:sp>
      <p:sp>
        <p:nvSpPr>
          <p:cNvPr id="21" name="Inhaltsplatzhalter 12">
            <a:extLst>
              <a:ext uri="{FF2B5EF4-FFF2-40B4-BE49-F238E27FC236}">
                <a16:creationId xmlns:a16="http://schemas.microsoft.com/office/drawing/2014/main" id="{453B8742-7143-A9D5-DF20-8CD3508CD5F6}"/>
              </a:ext>
            </a:extLst>
          </p:cNvPr>
          <p:cNvSpPr txBox="1">
            <a:spLocks/>
          </p:cNvSpPr>
          <p:nvPr/>
        </p:nvSpPr>
        <p:spPr>
          <a:xfrm>
            <a:off x="1289689" y="3786930"/>
            <a:ext cx="569168" cy="216776"/>
          </a:xfrm>
          <a:prstGeom prst="rect">
            <a:avLst/>
          </a:prstGeom>
          <a:solidFill>
            <a:schemeClr val="bg1"/>
          </a:solidFill>
          <a:ln w="6350">
            <a:noFill/>
          </a:ln>
        </p:spPr>
        <p:txBody>
          <a:bodyPr wrap="none" lIns="108000" tIns="54000" rIns="108000" bIns="54000" anchor="ctr">
            <a:spAutoFit/>
          </a:bodyPr>
          <a:lstStyle>
            <a:lvl1pPr marL="128538" indent="-128538" algn="l" defTabSz="171384" rtl="0" eaLnBrk="1" latinLnBrk="0" hangingPunct="1">
              <a:spcBef>
                <a:spcPts val="300"/>
              </a:spcBef>
              <a:buClr>
                <a:srgbClr val="5A646E"/>
              </a:buClr>
              <a:buSzPct val="110000"/>
              <a:buFont typeface="Lucida Grande"/>
              <a:buChar char="»"/>
              <a:defRPr sz="1100" b="0" i="0" kern="1200">
                <a:solidFill>
                  <a:schemeClr val="tx1"/>
                </a:solidFill>
                <a:latin typeface="Avenir LT Std 55 Roman" panose="020B0503020203020204" pitchFamily="34" charset="77"/>
                <a:ea typeface="+mn-ea"/>
                <a:cs typeface="+mn-cs"/>
              </a:defRPr>
            </a:lvl1pPr>
            <a:lvl2pPr marL="278501" indent="-107116" algn="l" defTabSz="171384" rtl="0" eaLnBrk="1" latinLnBrk="0" hangingPunct="1">
              <a:spcBef>
                <a:spcPts val="300"/>
              </a:spcBef>
              <a:buClr>
                <a:srgbClr val="5A646E"/>
              </a:buClr>
              <a:buFont typeface="Wingdings" charset="2"/>
              <a:buChar char="§"/>
              <a:defRPr sz="1100" b="0" i="0" kern="1200">
                <a:solidFill>
                  <a:schemeClr val="tx1"/>
                </a:solidFill>
                <a:latin typeface="Avenir LT Std 55 Roman" panose="020B0503020203020204" pitchFamily="34" charset="77"/>
                <a:ea typeface="+mn-ea"/>
                <a:cs typeface="+mn-cs"/>
              </a:defRPr>
            </a:lvl2pPr>
            <a:lvl3pPr marL="428462" indent="-85692" algn="l" defTabSz="171384" rtl="0" eaLnBrk="1" latinLnBrk="0" hangingPunct="1">
              <a:spcBef>
                <a:spcPts val="300"/>
              </a:spcBef>
              <a:buClr>
                <a:srgbClr val="5A646E"/>
              </a:buClr>
              <a:buFont typeface="Arial"/>
              <a:buChar char="•"/>
              <a:defRPr sz="1100" b="0" i="0" kern="1200">
                <a:solidFill>
                  <a:schemeClr val="tx1"/>
                </a:solidFill>
                <a:latin typeface="Avenir LT Std 55 Roman" panose="020B0503020203020204" pitchFamily="34" charset="77"/>
                <a:ea typeface="+mn-ea"/>
                <a:cs typeface="+mn-cs"/>
              </a:defRPr>
            </a:lvl3pPr>
            <a:lvl4pPr marL="599847"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4pPr>
            <a:lvl5pPr marL="771232"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5pPr>
            <a:lvl6pPr marL="942617" indent="-85692" algn="l" defTabSz="171384" rtl="0" eaLnBrk="1" latinLnBrk="0" hangingPunct="1">
              <a:spcBef>
                <a:spcPct val="20000"/>
              </a:spcBef>
              <a:buFont typeface="Arial"/>
              <a:buChar char="•"/>
              <a:defRPr sz="700" kern="1200">
                <a:solidFill>
                  <a:schemeClr val="tx1"/>
                </a:solidFill>
                <a:latin typeface="+mn-lt"/>
                <a:ea typeface="+mn-ea"/>
                <a:cs typeface="+mn-cs"/>
              </a:defRPr>
            </a:lvl6pPr>
            <a:lvl7pPr marL="1114001" indent="-85692" algn="l" defTabSz="171384" rtl="0" eaLnBrk="1" latinLnBrk="0" hangingPunct="1">
              <a:spcBef>
                <a:spcPct val="20000"/>
              </a:spcBef>
              <a:buFont typeface="Arial"/>
              <a:buChar char="•"/>
              <a:defRPr sz="700" kern="1200">
                <a:solidFill>
                  <a:schemeClr val="tx1"/>
                </a:solidFill>
                <a:latin typeface="+mn-lt"/>
                <a:ea typeface="+mn-ea"/>
                <a:cs typeface="+mn-cs"/>
              </a:defRPr>
            </a:lvl7pPr>
            <a:lvl8pPr marL="1285386" indent="-85692" algn="l" defTabSz="171384" rtl="0" eaLnBrk="1" latinLnBrk="0" hangingPunct="1">
              <a:spcBef>
                <a:spcPct val="20000"/>
              </a:spcBef>
              <a:buFont typeface="Arial"/>
              <a:buChar char="•"/>
              <a:defRPr sz="700" kern="1200">
                <a:solidFill>
                  <a:schemeClr val="tx1"/>
                </a:solidFill>
                <a:latin typeface="+mn-lt"/>
                <a:ea typeface="+mn-ea"/>
                <a:cs typeface="+mn-cs"/>
              </a:defRPr>
            </a:lvl8pPr>
            <a:lvl9pPr marL="1456770" indent="-85692" algn="l" defTabSz="171384" rtl="0" eaLnBrk="1" latinLnBrk="0" hangingPunct="1">
              <a:spcBef>
                <a:spcPct val="20000"/>
              </a:spcBef>
              <a:buFont typeface="Arial"/>
              <a:buChar char="•"/>
              <a:defRPr sz="700" kern="1200">
                <a:solidFill>
                  <a:schemeClr val="tx1"/>
                </a:solidFill>
                <a:latin typeface="+mn-lt"/>
                <a:ea typeface="+mn-ea"/>
                <a:cs typeface="+mn-cs"/>
              </a:defRPr>
            </a:lvl9pPr>
          </a:lstStyle>
          <a:p>
            <a:pPr marL="0" indent="0" algn="ctr">
              <a:spcAft>
                <a:spcPts val="450"/>
              </a:spcAft>
              <a:buNone/>
            </a:pPr>
            <a:r>
              <a:rPr lang="de-DE" sz="700" dirty="0">
                <a:latin typeface="Avenir LT Std 45 Book" panose="020B0502020203020204" pitchFamily="34" charset="77"/>
              </a:rPr>
              <a:t>Sourcing</a:t>
            </a:r>
          </a:p>
        </p:txBody>
      </p:sp>
      <p:sp>
        <p:nvSpPr>
          <p:cNvPr id="28" name="Inhaltsplatzhalter 12">
            <a:extLst>
              <a:ext uri="{FF2B5EF4-FFF2-40B4-BE49-F238E27FC236}">
                <a16:creationId xmlns:a16="http://schemas.microsoft.com/office/drawing/2014/main" id="{7D4D59F4-9027-0ABE-9F1E-40952F748137}"/>
              </a:ext>
            </a:extLst>
          </p:cNvPr>
          <p:cNvSpPr txBox="1">
            <a:spLocks/>
          </p:cNvSpPr>
          <p:nvPr/>
        </p:nvSpPr>
        <p:spPr>
          <a:xfrm>
            <a:off x="1651368" y="4042183"/>
            <a:ext cx="923431" cy="216776"/>
          </a:xfrm>
          <a:prstGeom prst="rect">
            <a:avLst/>
          </a:prstGeom>
          <a:solidFill>
            <a:schemeClr val="bg1"/>
          </a:solidFill>
          <a:ln w="6350">
            <a:noFill/>
          </a:ln>
        </p:spPr>
        <p:txBody>
          <a:bodyPr wrap="none" lIns="108000" tIns="54000" rIns="108000" bIns="54000" anchor="ctr">
            <a:spAutoFit/>
          </a:bodyPr>
          <a:lstStyle>
            <a:lvl1pPr marL="128538" indent="-128538" algn="l" defTabSz="171384" rtl="0" eaLnBrk="1" latinLnBrk="0" hangingPunct="1">
              <a:spcBef>
                <a:spcPts val="300"/>
              </a:spcBef>
              <a:buClr>
                <a:srgbClr val="5A646E"/>
              </a:buClr>
              <a:buSzPct val="110000"/>
              <a:buFont typeface="Lucida Grande"/>
              <a:buChar char="»"/>
              <a:defRPr sz="1100" b="0" i="0" kern="1200">
                <a:solidFill>
                  <a:schemeClr val="tx1"/>
                </a:solidFill>
                <a:latin typeface="Avenir LT Std 55 Roman" panose="020B0503020203020204" pitchFamily="34" charset="77"/>
                <a:ea typeface="+mn-ea"/>
                <a:cs typeface="+mn-cs"/>
              </a:defRPr>
            </a:lvl1pPr>
            <a:lvl2pPr marL="278501" indent="-107116" algn="l" defTabSz="171384" rtl="0" eaLnBrk="1" latinLnBrk="0" hangingPunct="1">
              <a:spcBef>
                <a:spcPts val="300"/>
              </a:spcBef>
              <a:buClr>
                <a:srgbClr val="5A646E"/>
              </a:buClr>
              <a:buFont typeface="Wingdings" charset="2"/>
              <a:buChar char="§"/>
              <a:defRPr sz="1100" b="0" i="0" kern="1200">
                <a:solidFill>
                  <a:schemeClr val="tx1"/>
                </a:solidFill>
                <a:latin typeface="Avenir LT Std 55 Roman" panose="020B0503020203020204" pitchFamily="34" charset="77"/>
                <a:ea typeface="+mn-ea"/>
                <a:cs typeface="+mn-cs"/>
              </a:defRPr>
            </a:lvl2pPr>
            <a:lvl3pPr marL="428462" indent="-85692" algn="l" defTabSz="171384" rtl="0" eaLnBrk="1" latinLnBrk="0" hangingPunct="1">
              <a:spcBef>
                <a:spcPts val="300"/>
              </a:spcBef>
              <a:buClr>
                <a:srgbClr val="5A646E"/>
              </a:buClr>
              <a:buFont typeface="Arial"/>
              <a:buChar char="•"/>
              <a:defRPr sz="1100" b="0" i="0" kern="1200">
                <a:solidFill>
                  <a:schemeClr val="tx1"/>
                </a:solidFill>
                <a:latin typeface="Avenir LT Std 55 Roman" panose="020B0503020203020204" pitchFamily="34" charset="77"/>
                <a:ea typeface="+mn-ea"/>
                <a:cs typeface="+mn-cs"/>
              </a:defRPr>
            </a:lvl3pPr>
            <a:lvl4pPr marL="599847"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4pPr>
            <a:lvl5pPr marL="771232"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5pPr>
            <a:lvl6pPr marL="942617" indent="-85692" algn="l" defTabSz="171384" rtl="0" eaLnBrk="1" latinLnBrk="0" hangingPunct="1">
              <a:spcBef>
                <a:spcPct val="20000"/>
              </a:spcBef>
              <a:buFont typeface="Arial"/>
              <a:buChar char="•"/>
              <a:defRPr sz="700" kern="1200">
                <a:solidFill>
                  <a:schemeClr val="tx1"/>
                </a:solidFill>
                <a:latin typeface="+mn-lt"/>
                <a:ea typeface="+mn-ea"/>
                <a:cs typeface="+mn-cs"/>
              </a:defRPr>
            </a:lvl6pPr>
            <a:lvl7pPr marL="1114001" indent="-85692" algn="l" defTabSz="171384" rtl="0" eaLnBrk="1" latinLnBrk="0" hangingPunct="1">
              <a:spcBef>
                <a:spcPct val="20000"/>
              </a:spcBef>
              <a:buFont typeface="Arial"/>
              <a:buChar char="•"/>
              <a:defRPr sz="700" kern="1200">
                <a:solidFill>
                  <a:schemeClr val="tx1"/>
                </a:solidFill>
                <a:latin typeface="+mn-lt"/>
                <a:ea typeface="+mn-ea"/>
                <a:cs typeface="+mn-cs"/>
              </a:defRPr>
            </a:lvl7pPr>
            <a:lvl8pPr marL="1285386" indent="-85692" algn="l" defTabSz="171384" rtl="0" eaLnBrk="1" latinLnBrk="0" hangingPunct="1">
              <a:spcBef>
                <a:spcPct val="20000"/>
              </a:spcBef>
              <a:buFont typeface="Arial"/>
              <a:buChar char="•"/>
              <a:defRPr sz="700" kern="1200">
                <a:solidFill>
                  <a:schemeClr val="tx1"/>
                </a:solidFill>
                <a:latin typeface="+mn-lt"/>
                <a:ea typeface="+mn-ea"/>
                <a:cs typeface="+mn-cs"/>
              </a:defRPr>
            </a:lvl8pPr>
            <a:lvl9pPr marL="1456770" indent="-85692" algn="l" defTabSz="171384" rtl="0" eaLnBrk="1" latinLnBrk="0" hangingPunct="1">
              <a:spcBef>
                <a:spcPct val="20000"/>
              </a:spcBef>
              <a:buFont typeface="Arial"/>
              <a:buChar char="•"/>
              <a:defRPr sz="700" kern="1200">
                <a:solidFill>
                  <a:schemeClr val="tx1"/>
                </a:solidFill>
                <a:latin typeface="+mn-lt"/>
                <a:ea typeface="+mn-ea"/>
                <a:cs typeface="+mn-cs"/>
              </a:defRPr>
            </a:lvl9pPr>
          </a:lstStyle>
          <a:p>
            <a:pPr marL="0" indent="0" algn="ctr">
              <a:spcAft>
                <a:spcPts val="450"/>
              </a:spcAft>
              <a:buNone/>
            </a:pPr>
            <a:r>
              <a:rPr lang="de-DE" sz="700" dirty="0">
                <a:latin typeface="Avenir LT Std 45 Book" panose="020B0502020203020204" pitchFamily="34" charset="77"/>
              </a:rPr>
              <a:t>Quality assurance</a:t>
            </a:r>
          </a:p>
        </p:txBody>
      </p:sp>
      <p:sp>
        <p:nvSpPr>
          <p:cNvPr id="29" name="Inhaltsplatzhalter 12">
            <a:extLst>
              <a:ext uri="{FF2B5EF4-FFF2-40B4-BE49-F238E27FC236}">
                <a16:creationId xmlns:a16="http://schemas.microsoft.com/office/drawing/2014/main" id="{2C6EA26D-EC78-0C92-8A22-A3ED34763758}"/>
              </a:ext>
            </a:extLst>
          </p:cNvPr>
          <p:cNvSpPr txBox="1">
            <a:spLocks/>
          </p:cNvSpPr>
          <p:nvPr/>
        </p:nvSpPr>
        <p:spPr>
          <a:xfrm>
            <a:off x="1282035" y="4297234"/>
            <a:ext cx="1053273" cy="216776"/>
          </a:xfrm>
          <a:prstGeom prst="rect">
            <a:avLst/>
          </a:prstGeom>
          <a:solidFill>
            <a:schemeClr val="bg1"/>
          </a:solidFill>
          <a:ln w="6350">
            <a:noFill/>
          </a:ln>
        </p:spPr>
        <p:txBody>
          <a:bodyPr wrap="none" lIns="108000" tIns="54000" rIns="108000" bIns="54000" anchor="ctr">
            <a:spAutoFit/>
          </a:bodyPr>
          <a:lstStyle>
            <a:lvl1pPr marL="128538" indent="-128538" algn="l" defTabSz="171384" rtl="0" eaLnBrk="1" latinLnBrk="0" hangingPunct="1">
              <a:spcBef>
                <a:spcPts val="300"/>
              </a:spcBef>
              <a:buClr>
                <a:srgbClr val="5A646E"/>
              </a:buClr>
              <a:buSzPct val="110000"/>
              <a:buFont typeface="Lucida Grande"/>
              <a:buChar char="»"/>
              <a:defRPr sz="1100" b="0" i="0" kern="1200">
                <a:solidFill>
                  <a:schemeClr val="tx1"/>
                </a:solidFill>
                <a:latin typeface="Avenir LT Std 55 Roman" panose="020B0503020203020204" pitchFamily="34" charset="77"/>
                <a:ea typeface="+mn-ea"/>
                <a:cs typeface="+mn-cs"/>
              </a:defRPr>
            </a:lvl1pPr>
            <a:lvl2pPr marL="278501" indent="-107116" algn="l" defTabSz="171384" rtl="0" eaLnBrk="1" latinLnBrk="0" hangingPunct="1">
              <a:spcBef>
                <a:spcPts val="300"/>
              </a:spcBef>
              <a:buClr>
                <a:srgbClr val="5A646E"/>
              </a:buClr>
              <a:buFont typeface="Wingdings" charset="2"/>
              <a:buChar char="§"/>
              <a:defRPr sz="1100" b="0" i="0" kern="1200">
                <a:solidFill>
                  <a:schemeClr val="tx1"/>
                </a:solidFill>
                <a:latin typeface="Avenir LT Std 55 Roman" panose="020B0503020203020204" pitchFamily="34" charset="77"/>
                <a:ea typeface="+mn-ea"/>
                <a:cs typeface="+mn-cs"/>
              </a:defRPr>
            </a:lvl2pPr>
            <a:lvl3pPr marL="428462" indent="-85692" algn="l" defTabSz="171384" rtl="0" eaLnBrk="1" latinLnBrk="0" hangingPunct="1">
              <a:spcBef>
                <a:spcPts val="300"/>
              </a:spcBef>
              <a:buClr>
                <a:srgbClr val="5A646E"/>
              </a:buClr>
              <a:buFont typeface="Arial"/>
              <a:buChar char="•"/>
              <a:defRPr sz="1100" b="0" i="0" kern="1200">
                <a:solidFill>
                  <a:schemeClr val="tx1"/>
                </a:solidFill>
                <a:latin typeface="Avenir LT Std 55 Roman" panose="020B0503020203020204" pitchFamily="34" charset="77"/>
                <a:ea typeface="+mn-ea"/>
                <a:cs typeface="+mn-cs"/>
              </a:defRPr>
            </a:lvl3pPr>
            <a:lvl4pPr marL="599847"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4pPr>
            <a:lvl5pPr marL="771232"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5pPr>
            <a:lvl6pPr marL="942617" indent="-85692" algn="l" defTabSz="171384" rtl="0" eaLnBrk="1" latinLnBrk="0" hangingPunct="1">
              <a:spcBef>
                <a:spcPct val="20000"/>
              </a:spcBef>
              <a:buFont typeface="Arial"/>
              <a:buChar char="•"/>
              <a:defRPr sz="700" kern="1200">
                <a:solidFill>
                  <a:schemeClr val="tx1"/>
                </a:solidFill>
                <a:latin typeface="+mn-lt"/>
                <a:ea typeface="+mn-ea"/>
                <a:cs typeface="+mn-cs"/>
              </a:defRPr>
            </a:lvl6pPr>
            <a:lvl7pPr marL="1114001" indent="-85692" algn="l" defTabSz="171384" rtl="0" eaLnBrk="1" latinLnBrk="0" hangingPunct="1">
              <a:spcBef>
                <a:spcPct val="20000"/>
              </a:spcBef>
              <a:buFont typeface="Arial"/>
              <a:buChar char="•"/>
              <a:defRPr sz="700" kern="1200">
                <a:solidFill>
                  <a:schemeClr val="tx1"/>
                </a:solidFill>
                <a:latin typeface="+mn-lt"/>
                <a:ea typeface="+mn-ea"/>
                <a:cs typeface="+mn-cs"/>
              </a:defRPr>
            </a:lvl7pPr>
            <a:lvl8pPr marL="1285386" indent="-85692" algn="l" defTabSz="171384" rtl="0" eaLnBrk="1" latinLnBrk="0" hangingPunct="1">
              <a:spcBef>
                <a:spcPct val="20000"/>
              </a:spcBef>
              <a:buFont typeface="Arial"/>
              <a:buChar char="•"/>
              <a:defRPr sz="700" kern="1200">
                <a:solidFill>
                  <a:schemeClr val="tx1"/>
                </a:solidFill>
                <a:latin typeface="+mn-lt"/>
                <a:ea typeface="+mn-ea"/>
                <a:cs typeface="+mn-cs"/>
              </a:defRPr>
            </a:lvl8pPr>
            <a:lvl9pPr marL="1456770" indent="-85692" algn="l" defTabSz="171384" rtl="0" eaLnBrk="1" latinLnBrk="0" hangingPunct="1">
              <a:spcBef>
                <a:spcPct val="20000"/>
              </a:spcBef>
              <a:buFont typeface="Arial"/>
              <a:buChar char="•"/>
              <a:defRPr sz="700" kern="1200">
                <a:solidFill>
                  <a:schemeClr val="tx1"/>
                </a:solidFill>
                <a:latin typeface="+mn-lt"/>
                <a:ea typeface="+mn-ea"/>
                <a:cs typeface="+mn-cs"/>
              </a:defRPr>
            </a:lvl9pPr>
          </a:lstStyle>
          <a:p>
            <a:pPr marL="0" indent="0" algn="ctr">
              <a:spcAft>
                <a:spcPts val="450"/>
              </a:spcAft>
              <a:buNone/>
            </a:pPr>
            <a:r>
              <a:rPr lang="de-DE" sz="700" dirty="0">
                <a:latin typeface="Avenir LT Std 45 Book" panose="020B0502020203020204" pitchFamily="34" charset="77"/>
              </a:rPr>
              <a:t>Project management</a:t>
            </a:r>
          </a:p>
        </p:txBody>
      </p:sp>
      <p:sp>
        <p:nvSpPr>
          <p:cNvPr id="30" name="Inhaltsplatzhalter 12">
            <a:extLst>
              <a:ext uri="{FF2B5EF4-FFF2-40B4-BE49-F238E27FC236}">
                <a16:creationId xmlns:a16="http://schemas.microsoft.com/office/drawing/2014/main" id="{4B5C1491-EE60-1AFB-E6A1-9FF64A8ADF98}"/>
              </a:ext>
            </a:extLst>
          </p:cNvPr>
          <p:cNvSpPr txBox="1">
            <a:spLocks/>
          </p:cNvSpPr>
          <p:nvPr/>
        </p:nvSpPr>
        <p:spPr>
          <a:xfrm>
            <a:off x="1427263" y="4552690"/>
            <a:ext cx="944270" cy="216776"/>
          </a:xfrm>
          <a:prstGeom prst="rect">
            <a:avLst/>
          </a:prstGeom>
          <a:solidFill>
            <a:schemeClr val="bg1"/>
          </a:solidFill>
          <a:ln w="6350">
            <a:noFill/>
          </a:ln>
        </p:spPr>
        <p:txBody>
          <a:bodyPr wrap="none" lIns="108000" tIns="54000" rIns="108000" bIns="54000" anchor="ctr">
            <a:spAutoFit/>
          </a:bodyPr>
          <a:lstStyle>
            <a:lvl1pPr marL="128538" indent="-128538" algn="l" defTabSz="171384" rtl="0" eaLnBrk="1" latinLnBrk="0" hangingPunct="1">
              <a:spcBef>
                <a:spcPts val="300"/>
              </a:spcBef>
              <a:buClr>
                <a:srgbClr val="5A646E"/>
              </a:buClr>
              <a:buSzPct val="110000"/>
              <a:buFont typeface="Lucida Grande"/>
              <a:buChar char="»"/>
              <a:defRPr sz="1100" b="0" i="0" kern="1200">
                <a:solidFill>
                  <a:schemeClr val="tx1"/>
                </a:solidFill>
                <a:latin typeface="Avenir LT Std 55 Roman" panose="020B0503020203020204" pitchFamily="34" charset="77"/>
                <a:ea typeface="+mn-ea"/>
                <a:cs typeface="+mn-cs"/>
              </a:defRPr>
            </a:lvl1pPr>
            <a:lvl2pPr marL="278501" indent="-107116" algn="l" defTabSz="171384" rtl="0" eaLnBrk="1" latinLnBrk="0" hangingPunct="1">
              <a:spcBef>
                <a:spcPts val="300"/>
              </a:spcBef>
              <a:buClr>
                <a:srgbClr val="5A646E"/>
              </a:buClr>
              <a:buFont typeface="Wingdings" charset="2"/>
              <a:buChar char="§"/>
              <a:defRPr sz="1100" b="0" i="0" kern="1200">
                <a:solidFill>
                  <a:schemeClr val="tx1"/>
                </a:solidFill>
                <a:latin typeface="Avenir LT Std 55 Roman" panose="020B0503020203020204" pitchFamily="34" charset="77"/>
                <a:ea typeface="+mn-ea"/>
                <a:cs typeface="+mn-cs"/>
              </a:defRPr>
            </a:lvl2pPr>
            <a:lvl3pPr marL="428462" indent="-85692" algn="l" defTabSz="171384" rtl="0" eaLnBrk="1" latinLnBrk="0" hangingPunct="1">
              <a:spcBef>
                <a:spcPts val="300"/>
              </a:spcBef>
              <a:buClr>
                <a:srgbClr val="5A646E"/>
              </a:buClr>
              <a:buFont typeface="Arial"/>
              <a:buChar char="•"/>
              <a:defRPr sz="1100" b="0" i="0" kern="1200">
                <a:solidFill>
                  <a:schemeClr val="tx1"/>
                </a:solidFill>
                <a:latin typeface="Avenir LT Std 55 Roman" panose="020B0503020203020204" pitchFamily="34" charset="77"/>
                <a:ea typeface="+mn-ea"/>
                <a:cs typeface="+mn-cs"/>
              </a:defRPr>
            </a:lvl3pPr>
            <a:lvl4pPr marL="599847"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4pPr>
            <a:lvl5pPr marL="771232"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5pPr>
            <a:lvl6pPr marL="942617" indent="-85692" algn="l" defTabSz="171384" rtl="0" eaLnBrk="1" latinLnBrk="0" hangingPunct="1">
              <a:spcBef>
                <a:spcPct val="20000"/>
              </a:spcBef>
              <a:buFont typeface="Arial"/>
              <a:buChar char="•"/>
              <a:defRPr sz="700" kern="1200">
                <a:solidFill>
                  <a:schemeClr val="tx1"/>
                </a:solidFill>
                <a:latin typeface="+mn-lt"/>
                <a:ea typeface="+mn-ea"/>
                <a:cs typeface="+mn-cs"/>
              </a:defRPr>
            </a:lvl6pPr>
            <a:lvl7pPr marL="1114001" indent="-85692" algn="l" defTabSz="171384" rtl="0" eaLnBrk="1" latinLnBrk="0" hangingPunct="1">
              <a:spcBef>
                <a:spcPct val="20000"/>
              </a:spcBef>
              <a:buFont typeface="Arial"/>
              <a:buChar char="•"/>
              <a:defRPr sz="700" kern="1200">
                <a:solidFill>
                  <a:schemeClr val="tx1"/>
                </a:solidFill>
                <a:latin typeface="+mn-lt"/>
                <a:ea typeface="+mn-ea"/>
                <a:cs typeface="+mn-cs"/>
              </a:defRPr>
            </a:lvl7pPr>
            <a:lvl8pPr marL="1285386" indent="-85692" algn="l" defTabSz="171384" rtl="0" eaLnBrk="1" latinLnBrk="0" hangingPunct="1">
              <a:spcBef>
                <a:spcPct val="20000"/>
              </a:spcBef>
              <a:buFont typeface="Arial"/>
              <a:buChar char="•"/>
              <a:defRPr sz="700" kern="1200">
                <a:solidFill>
                  <a:schemeClr val="tx1"/>
                </a:solidFill>
                <a:latin typeface="+mn-lt"/>
                <a:ea typeface="+mn-ea"/>
                <a:cs typeface="+mn-cs"/>
              </a:defRPr>
            </a:lvl8pPr>
            <a:lvl9pPr marL="1456770" indent="-85692" algn="l" defTabSz="171384" rtl="0" eaLnBrk="1" latinLnBrk="0" hangingPunct="1">
              <a:spcBef>
                <a:spcPct val="20000"/>
              </a:spcBef>
              <a:buFont typeface="Arial"/>
              <a:buChar char="•"/>
              <a:defRPr sz="700" kern="1200">
                <a:solidFill>
                  <a:schemeClr val="tx1"/>
                </a:solidFill>
                <a:latin typeface="+mn-lt"/>
                <a:ea typeface="+mn-ea"/>
                <a:cs typeface="+mn-cs"/>
              </a:defRPr>
            </a:lvl9pPr>
          </a:lstStyle>
          <a:p>
            <a:pPr marL="0" indent="0" algn="ctr">
              <a:spcAft>
                <a:spcPts val="450"/>
              </a:spcAft>
              <a:buNone/>
            </a:pPr>
            <a:r>
              <a:rPr lang="de-DE" sz="700" dirty="0">
                <a:latin typeface="Avenir LT Std 45 Book" panose="020B0502020203020204" pitchFamily="34" charset="77"/>
              </a:rPr>
              <a:t>BIM &amp; Digitisation</a:t>
            </a:r>
          </a:p>
        </p:txBody>
      </p:sp>
      <p:sp>
        <p:nvSpPr>
          <p:cNvPr id="31" name="Fußzeilenplatzhalter 6">
            <a:extLst>
              <a:ext uri="{FF2B5EF4-FFF2-40B4-BE49-F238E27FC236}">
                <a16:creationId xmlns:a16="http://schemas.microsoft.com/office/drawing/2014/main" id="{50441E62-E689-E94C-0A7F-029F5F8725B7}"/>
              </a:ext>
            </a:extLst>
          </p:cNvPr>
          <p:cNvSpPr txBox="1">
            <a:spLocks/>
          </p:cNvSpPr>
          <p:nvPr/>
        </p:nvSpPr>
        <p:spPr>
          <a:xfrm>
            <a:off x="540000" y="177666"/>
            <a:ext cx="1154483" cy="184666"/>
          </a:xfrm>
          <a:prstGeom prst="rect">
            <a:avLst/>
          </a:prstGeom>
          <a:solidFill>
            <a:schemeClr val="tx1"/>
          </a:solidFill>
        </p:spPr>
        <p:txBody>
          <a:bodyPr wrap="none" anchor="ctr">
            <a:spAutoFit/>
          </a:bodyPr>
          <a:lstStyle>
            <a:defPPr>
              <a:defRPr lang="de-DE"/>
            </a:defPPr>
            <a:lvl1pPr marL="0" algn="l" defTabSz="171384" rtl="0" eaLnBrk="1" latinLnBrk="0" hangingPunct="1">
              <a:defRPr sz="700" kern="1200">
                <a:solidFill>
                  <a:schemeClr val="tx1"/>
                </a:solidFill>
                <a:latin typeface="+mn-lt"/>
                <a:ea typeface="+mn-ea"/>
                <a:cs typeface="+mn-cs"/>
              </a:defRPr>
            </a:lvl1pPr>
            <a:lvl2pPr marL="171384" algn="l" defTabSz="171384" rtl="0" eaLnBrk="1" latinLnBrk="0" hangingPunct="1">
              <a:defRPr sz="700" kern="1200">
                <a:solidFill>
                  <a:schemeClr val="tx1"/>
                </a:solidFill>
                <a:latin typeface="+mn-lt"/>
                <a:ea typeface="+mn-ea"/>
                <a:cs typeface="+mn-cs"/>
              </a:defRPr>
            </a:lvl2pPr>
            <a:lvl3pPr marL="342770" algn="l" defTabSz="171384" rtl="0" eaLnBrk="1" latinLnBrk="0" hangingPunct="1">
              <a:defRPr sz="700" kern="1200">
                <a:solidFill>
                  <a:schemeClr val="tx1"/>
                </a:solidFill>
                <a:latin typeface="+mn-lt"/>
                <a:ea typeface="+mn-ea"/>
                <a:cs typeface="+mn-cs"/>
              </a:defRPr>
            </a:lvl3pPr>
            <a:lvl4pPr marL="514154" algn="l" defTabSz="171384" rtl="0" eaLnBrk="1" latinLnBrk="0" hangingPunct="1">
              <a:defRPr sz="700" kern="1200">
                <a:solidFill>
                  <a:schemeClr val="tx1"/>
                </a:solidFill>
                <a:latin typeface="+mn-lt"/>
                <a:ea typeface="+mn-ea"/>
                <a:cs typeface="+mn-cs"/>
              </a:defRPr>
            </a:lvl4pPr>
            <a:lvl5pPr marL="685539" algn="l" defTabSz="171384" rtl="0" eaLnBrk="1" latinLnBrk="0" hangingPunct="1">
              <a:defRPr sz="700" kern="1200">
                <a:solidFill>
                  <a:schemeClr val="tx1"/>
                </a:solidFill>
                <a:latin typeface="+mn-lt"/>
                <a:ea typeface="+mn-ea"/>
                <a:cs typeface="+mn-cs"/>
              </a:defRPr>
            </a:lvl5pPr>
            <a:lvl6pPr marL="856924" algn="l" defTabSz="171384" rtl="0" eaLnBrk="1" latinLnBrk="0" hangingPunct="1">
              <a:defRPr sz="700" kern="1200">
                <a:solidFill>
                  <a:schemeClr val="tx1"/>
                </a:solidFill>
                <a:latin typeface="+mn-lt"/>
                <a:ea typeface="+mn-ea"/>
                <a:cs typeface="+mn-cs"/>
              </a:defRPr>
            </a:lvl6pPr>
            <a:lvl7pPr marL="1028309" algn="l" defTabSz="171384" rtl="0" eaLnBrk="1" latinLnBrk="0" hangingPunct="1">
              <a:defRPr sz="700" kern="1200">
                <a:solidFill>
                  <a:schemeClr val="tx1"/>
                </a:solidFill>
                <a:latin typeface="+mn-lt"/>
                <a:ea typeface="+mn-ea"/>
                <a:cs typeface="+mn-cs"/>
              </a:defRPr>
            </a:lvl7pPr>
            <a:lvl8pPr marL="1199694" algn="l" defTabSz="171384" rtl="0" eaLnBrk="1" latinLnBrk="0" hangingPunct="1">
              <a:defRPr sz="700" kern="1200">
                <a:solidFill>
                  <a:schemeClr val="tx1"/>
                </a:solidFill>
                <a:latin typeface="+mn-lt"/>
                <a:ea typeface="+mn-ea"/>
                <a:cs typeface="+mn-cs"/>
              </a:defRPr>
            </a:lvl8pPr>
            <a:lvl9pPr marL="1371078" algn="l" defTabSz="171384" rtl="0" eaLnBrk="1" latinLnBrk="0" hangingPunct="1">
              <a:defRPr sz="700" kern="1200">
                <a:solidFill>
                  <a:schemeClr val="tx1"/>
                </a:solidFill>
                <a:latin typeface="+mn-lt"/>
                <a:ea typeface="+mn-ea"/>
                <a:cs typeface="+mn-cs"/>
              </a:defRPr>
            </a:lvl9pPr>
          </a:lstStyle>
          <a:p>
            <a:pPr algn="ctr"/>
            <a:r>
              <a:rPr lang="de-DE" sz="600" b="0" i="0" dirty="0">
                <a:solidFill>
                  <a:schemeClr val="bg1"/>
                </a:solidFill>
                <a:latin typeface="Avenir LT Std 55 Roman" panose="020B0503020203020204" pitchFamily="34" charset="77"/>
              </a:rPr>
              <a:t>Introducing the M&amp;P Group</a:t>
            </a:r>
          </a:p>
        </p:txBody>
      </p:sp>
    </p:spTree>
    <p:extLst>
      <p:ext uri="{BB962C8B-B14F-4D97-AF65-F5344CB8AC3E}">
        <p14:creationId xmlns:p14="http://schemas.microsoft.com/office/powerpoint/2010/main" val="2501465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nummernplatzhalter 1"/>
          <p:cNvSpPr>
            <a:spLocks noGrp="1"/>
          </p:cNvSpPr>
          <p:nvPr>
            <p:ph type="sldNum" sz="quarter" idx="12"/>
          </p:nvPr>
        </p:nvSpPr>
        <p:spPr/>
        <p:txBody>
          <a:bodyPr/>
          <a:lstStyle/>
          <a:p>
            <a:fld id="{062264FA-5897-E448-9104-19C45CE6974D}" type="slidenum">
              <a:rPr lang="de-DE">
                <a:solidFill>
                  <a:srgbClr val="606A73"/>
                </a:solidFill>
              </a:rPr>
              <a:pPr/>
              <a:t>14</a:t>
            </a:fld>
            <a:endParaRPr lang="de-DE">
              <a:solidFill>
                <a:srgbClr val="606A73"/>
              </a:solidFill>
            </a:endParaRPr>
          </a:p>
        </p:txBody>
      </p:sp>
      <p:sp>
        <p:nvSpPr>
          <p:cNvPr id="13" name="Titel 2">
            <a:extLst>
              <a:ext uri="{FF2B5EF4-FFF2-40B4-BE49-F238E27FC236}">
                <a16:creationId xmlns:a16="http://schemas.microsoft.com/office/drawing/2014/main" id="{B012D897-BD79-9A46-8E62-C7855D9E17B5}"/>
              </a:ext>
            </a:extLst>
          </p:cNvPr>
          <p:cNvSpPr>
            <a:spLocks noGrp="1"/>
          </p:cNvSpPr>
          <p:nvPr>
            <p:ph type="title"/>
          </p:nvPr>
        </p:nvSpPr>
        <p:spPr>
          <a:xfrm>
            <a:off x="540000" y="900000"/>
            <a:ext cx="7025054" cy="720000"/>
          </a:xfrm>
          <a:prstGeom prst="rect">
            <a:avLst/>
          </a:prstGeom>
        </p:spPr>
        <p:txBody>
          <a:bodyPr/>
          <a:lstStyle/>
          <a:p>
            <a:pPr>
              <a:lnSpc>
                <a:spcPts val="2000"/>
              </a:lnSpc>
            </a:pPr>
            <a:r>
              <a:rPr lang="de-DE" sz="2800" b="0" dirty="0">
                <a:latin typeface="Avenir LT Std 35 Light" panose="020B0402020203020204" pitchFamily="34" charset="77"/>
              </a:rPr>
              <a:t>TGA general planning</a:t>
            </a:r>
            <a:br>
              <a:rPr lang="de-DE" sz="2800" b="0" dirty="0">
                <a:latin typeface="Avenir LT Std 35 Light" panose="020B0402020203020204" pitchFamily="34" charset="77"/>
              </a:rPr>
            </a:br>
            <a:r>
              <a:rPr lang="de-DE" sz="900" dirty="0">
                <a:latin typeface="Avenir LT Std 55 Roman" panose="020B0503020203020204" pitchFamily="34" charset="77"/>
              </a:rPr>
              <a:t>Comprehensive planning expertise from a single source.</a:t>
            </a:r>
          </a:p>
        </p:txBody>
      </p:sp>
      <p:grpSp>
        <p:nvGrpSpPr>
          <p:cNvPr id="3" name="Gruppieren 2">
            <a:extLst>
              <a:ext uri="{FF2B5EF4-FFF2-40B4-BE49-F238E27FC236}">
                <a16:creationId xmlns:a16="http://schemas.microsoft.com/office/drawing/2014/main" id="{E78C42B2-04FF-4242-94E6-BD7763B8E3EF}"/>
              </a:ext>
            </a:extLst>
          </p:cNvPr>
          <p:cNvGrpSpPr/>
          <p:nvPr/>
        </p:nvGrpSpPr>
        <p:grpSpPr>
          <a:xfrm>
            <a:off x="4984432" y="1286668"/>
            <a:ext cx="3645838" cy="3276590"/>
            <a:chOff x="4984432" y="1286668"/>
            <a:chExt cx="3645838" cy="3276590"/>
          </a:xfrm>
        </p:grpSpPr>
        <p:sp>
          <p:nvSpPr>
            <p:cNvPr id="97" name="Rechteck 96">
              <a:extLst>
                <a:ext uri="{FF2B5EF4-FFF2-40B4-BE49-F238E27FC236}">
                  <a16:creationId xmlns:a16="http://schemas.microsoft.com/office/drawing/2014/main" id="{D46C285F-D627-4742-8F01-44BC0A5C056C}"/>
                </a:ext>
              </a:extLst>
            </p:cNvPr>
            <p:cNvSpPr/>
            <p:nvPr/>
          </p:nvSpPr>
          <p:spPr>
            <a:xfrm>
              <a:off x="5030581" y="4196834"/>
              <a:ext cx="3597752" cy="366424"/>
            </a:xfrm>
            <a:prstGeom prst="rect">
              <a:avLst/>
            </a:prstGeom>
          </p:spPr>
          <p:txBody>
            <a:bodyPr wrap="square" tIns="180000" rIns="90000">
              <a:spAutoFit/>
            </a:bodyPr>
            <a:lstStyle/>
            <a:p>
              <a:pPr algn="ctr"/>
              <a:r>
                <a:rPr lang="de-DE" sz="900" dirty="0">
                  <a:solidFill>
                    <a:schemeClr val="bg1"/>
                  </a:solidFill>
                  <a:latin typeface="Avenir LT Std 45 Book" panose="020B0502020203020204" pitchFamily="34" charset="77"/>
                </a:rPr>
                <a:t>BIM design method + Lean project management method</a:t>
              </a:r>
            </a:p>
          </p:txBody>
        </p:sp>
        <p:grpSp>
          <p:nvGrpSpPr>
            <p:cNvPr id="106" name="Gruppieren 105">
              <a:extLst>
                <a:ext uri="{FF2B5EF4-FFF2-40B4-BE49-F238E27FC236}">
                  <a16:creationId xmlns:a16="http://schemas.microsoft.com/office/drawing/2014/main" id="{626CF846-AAD7-9149-BB3C-2B64A1A12527}"/>
                </a:ext>
              </a:extLst>
            </p:cNvPr>
            <p:cNvGrpSpPr/>
            <p:nvPr/>
          </p:nvGrpSpPr>
          <p:grpSpPr>
            <a:xfrm>
              <a:off x="5030580" y="3892027"/>
              <a:ext cx="3599690" cy="304800"/>
              <a:chOff x="529059" y="4243251"/>
              <a:chExt cx="8085882" cy="304800"/>
            </a:xfrm>
          </p:grpSpPr>
          <p:cxnSp>
            <p:nvCxnSpPr>
              <p:cNvPr id="99" name="Gerade Verbindung 98">
                <a:extLst>
                  <a:ext uri="{FF2B5EF4-FFF2-40B4-BE49-F238E27FC236}">
                    <a16:creationId xmlns:a16="http://schemas.microsoft.com/office/drawing/2014/main" id="{EE9FC511-B5F4-3241-8C42-1DE39A870BAF}"/>
                  </a:ext>
                </a:extLst>
              </p:cNvPr>
              <p:cNvCxnSpPr>
                <a:cxnSpLocks/>
              </p:cNvCxnSpPr>
              <p:nvPr/>
            </p:nvCxnSpPr>
            <p:spPr>
              <a:xfrm>
                <a:off x="529059" y="4395651"/>
                <a:ext cx="8081528" cy="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01" name="Gerade Verbindung 100">
                <a:extLst>
                  <a:ext uri="{FF2B5EF4-FFF2-40B4-BE49-F238E27FC236}">
                    <a16:creationId xmlns:a16="http://schemas.microsoft.com/office/drawing/2014/main" id="{534C8629-9920-4541-A546-0319E5BCE69E}"/>
                  </a:ext>
                </a:extLst>
              </p:cNvPr>
              <p:cNvCxnSpPr>
                <a:cxnSpLocks/>
              </p:cNvCxnSpPr>
              <p:nvPr/>
            </p:nvCxnSpPr>
            <p:spPr>
              <a:xfrm flipV="1">
                <a:off x="4572000" y="4395651"/>
                <a:ext cx="0" cy="15240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03" name="Gerade Verbindung 102">
                <a:extLst>
                  <a:ext uri="{FF2B5EF4-FFF2-40B4-BE49-F238E27FC236}">
                    <a16:creationId xmlns:a16="http://schemas.microsoft.com/office/drawing/2014/main" id="{E78385C6-8D40-6249-BE89-B522FF73FA79}"/>
                  </a:ext>
                </a:extLst>
              </p:cNvPr>
              <p:cNvCxnSpPr>
                <a:cxnSpLocks/>
              </p:cNvCxnSpPr>
              <p:nvPr/>
            </p:nvCxnSpPr>
            <p:spPr>
              <a:xfrm flipV="1">
                <a:off x="8614941" y="4243251"/>
                <a:ext cx="0" cy="15240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04" name="Gerade Verbindung 103">
                <a:extLst>
                  <a:ext uri="{FF2B5EF4-FFF2-40B4-BE49-F238E27FC236}">
                    <a16:creationId xmlns:a16="http://schemas.microsoft.com/office/drawing/2014/main" id="{6EF2C1DA-06F4-4445-AD19-FE4CCA479C0E}"/>
                  </a:ext>
                </a:extLst>
              </p:cNvPr>
              <p:cNvCxnSpPr>
                <a:cxnSpLocks/>
              </p:cNvCxnSpPr>
              <p:nvPr/>
            </p:nvCxnSpPr>
            <p:spPr>
              <a:xfrm flipV="1">
                <a:off x="529059" y="4243251"/>
                <a:ext cx="0" cy="152400"/>
              </a:xfrm>
              <a:prstGeom prst="line">
                <a:avLst/>
              </a:prstGeom>
              <a:ln w="9525">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38" name="Rechteck 37">
              <a:extLst>
                <a:ext uri="{FF2B5EF4-FFF2-40B4-BE49-F238E27FC236}">
                  <a16:creationId xmlns:a16="http://schemas.microsoft.com/office/drawing/2014/main" id="{528BBD1F-D90B-6148-86AF-6D2EAA598D8C}"/>
                </a:ext>
              </a:extLst>
            </p:cNvPr>
            <p:cNvSpPr/>
            <p:nvPr/>
          </p:nvSpPr>
          <p:spPr>
            <a:xfrm>
              <a:off x="5001264" y="1664847"/>
              <a:ext cx="894945" cy="320257"/>
            </a:xfrm>
            <a:prstGeom prst="rect">
              <a:avLst/>
            </a:prstGeom>
          </p:spPr>
          <p:txBody>
            <a:bodyPr wrap="none" tIns="180000" rIns="90000">
              <a:spAutoFit/>
            </a:bodyPr>
            <a:lstStyle/>
            <a:p>
              <a:pPr algn="ctr"/>
              <a:r>
                <a:rPr lang="de-DE" sz="600" dirty="0">
                  <a:solidFill>
                    <a:schemeClr val="bg1"/>
                  </a:solidFill>
                  <a:latin typeface="Avenir LT Std 45 Book" panose="020B0502020203020204" pitchFamily="34" charset="77"/>
                </a:rPr>
                <a:t>Sanitary engineering</a:t>
              </a:r>
            </a:p>
          </p:txBody>
        </p:sp>
        <p:sp>
          <p:nvSpPr>
            <p:cNvPr id="41" name="Rechteck 40">
              <a:extLst>
                <a:ext uri="{FF2B5EF4-FFF2-40B4-BE49-F238E27FC236}">
                  <a16:creationId xmlns:a16="http://schemas.microsoft.com/office/drawing/2014/main" id="{F9FD4248-A7E8-3A44-AE53-BB3F8A2AC7CB}"/>
                </a:ext>
              </a:extLst>
            </p:cNvPr>
            <p:cNvSpPr/>
            <p:nvPr/>
          </p:nvSpPr>
          <p:spPr>
            <a:xfrm>
              <a:off x="5991544" y="1665313"/>
              <a:ext cx="702585" cy="320257"/>
            </a:xfrm>
            <a:prstGeom prst="rect">
              <a:avLst/>
            </a:prstGeom>
          </p:spPr>
          <p:txBody>
            <a:bodyPr wrap="none" tIns="180000" rIns="90000">
              <a:spAutoFit/>
            </a:bodyPr>
            <a:lstStyle/>
            <a:p>
              <a:pPr algn="ctr"/>
              <a:r>
                <a:rPr lang="de-DE" sz="600" dirty="0">
                  <a:solidFill>
                    <a:schemeClr val="bg1"/>
                  </a:solidFill>
                  <a:latin typeface="Avenir LT Std 45 Book" panose="020B0502020203020204" pitchFamily="34" charset="77"/>
                </a:rPr>
                <a:t>Heating supply</a:t>
              </a:r>
            </a:p>
          </p:txBody>
        </p:sp>
        <p:sp>
          <p:nvSpPr>
            <p:cNvPr id="44" name="Rechteck 43">
              <a:extLst>
                <a:ext uri="{FF2B5EF4-FFF2-40B4-BE49-F238E27FC236}">
                  <a16:creationId xmlns:a16="http://schemas.microsoft.com/office/drawing/2014/main" id="{5D08EE22-5897-774D-9F8E-1B1FEFF8F6C3}"/>
                </a:ext>
              </a:extLst>
            </p:cNvPr>
            <p:cNvSpPr/>
            <p:nvPr/>
          </p:nvSpPr>
          <p:spPr>
            <a:xfrm>
              <a:off x="6757405" y="1665313"/>
              <a:ext cx="959065" cy="320257"/>
            </a:xfrm>
            <a:prstGeom prst="rect">
              <a:avLst/>
            </a:prstGeom>
          </p:spPr>
          <p:txBody>
            <a:bodyPr wrap="none" tIns="180000" rIns="90000">
              <a:spAutoFit/>
            </a:bodyPr>
            <a:lstStyle/>
            <a:p>
              <a:pPr algn="ctr"/>
              <a:r>
                <a:rPr lang="de-DE" sz="600" dirty="0">
                  <a:solidFill>
                    <a:schemeClr val="bg1"/>
                  </a:solidFill>
                  <a:latin typeface="Avenir LT Std 45 Book" panose="020B0502020203020204" pitchFamily="34" charset="77"/>
                </a:rPr>
                <a:t>Ventilation technology</a:t>
              </a:r>
            </a:p>
          </p:txBody>
        </p:sp>
        <p:sp>
          <p:nvSpPr>
            <p:cNvPr id="62" name="Rechteck 61">
              <a:extLst>
                <a:ext uri="{FF2B5EF4-FFF2-40B4-BE49-F238E27FC236}">
                  <a16:creationId xmlns:a16="http://schemas.microsoft.com/office/drawing/2014/main" id="{AA827CF9-7E73-774F-A02C-A707B546AFEC}"/>
                </a:ext>
              </a:extLst>
            </p:cNvPr>
            <p:cNvSpPr/>
            <p:nvPr/>
          </p:nvSpPr>
          <p:spPr>
            <a:xfrm>
              <a:off x="5109127" y="3455844"/>
              <a:ext cx="691363" cy="412590"/>
            </a:xfrm>
            <a:prstGeom prst="rect">
              <a:avLst/>
            </a:prstGeom>
          </p:spPr>
          <p:txBody>
            <a:bodyPr wrap="none" tIns="180000" rIns="90000">
              <a:spAutoFit/>
            </a:bodyPr>
            <a:lstStyle/>
            <a:p>
              <a:pPr algn="ctr"/>
              <a:r>
                <a:rPr lang="de-DE" sz="600" dirty="0">
                  <a:solidFill>
                    <a:schemeClr val="bg1"/>
                  </a:solidFill>
                  <a:latin typeface="Avenir LT Std 45 Book" panose="020B0502020203020204" pitchFamily="34" charset="77"/>
                </a:rPr>
                <a:t>Fire protection</a:t>
              </a:r>
              <a:br>
                <a:rPr lang="de-DE" sz="600" dirty="0">
                  <a:solidFill>
                    <a:schemeClr val="bg1"/>
                  </a:solidFill>
                  <a:latin typeface="Avenir LT Std 45 Book" panose="020B0502020203020204" pitchFamily="34" charset="77"/>
                </a:rPr>
              </a:br>
              <a:r>
                <a:rPr lang="de-DE" sz="600" dirty="0">
                  <a:solidFill>
                    <a:schemeClr val="bg1"/>
                  </a:solidFill>
                  <a:latin typeface="Avenir LT Std 45 Book" panose="020B0502020203020204" pitchFamily="34" charset="77"/>
                </a:rPr>
                <a:t>technology</a:t>
              </a:r>
            </a:p>
          </p:txBody>
        </p:sp>
        <p:sp>
          <p:nvSpPr>
            <p:cNvPr id="65" name="Rechteck 64">
              <a:extLst>
                <a:ext uri="{FF2B5EF4-FFF2-40B4-BE49-F238E27FC236}">
                  <a16:creationId xmlns:a16="http://schemas.microsoft.com/office/drawing/2014/main" id="{A24A363F-DC81-9C4F-8FA8-815FE33E281F}"/>
                </a:ext>
              </a:extLst>
            </p:cNvPr>
            <p:cNvSpPr/>
            <p:nvPr/>
          </p:nvSpPr>
          <p:spPr>
            <a:xfrm>
              <a:off x="5907849" y="3455844"/>
              <a:ext cx="882121" cy="504923"/>
            </a:xfrm>
            <a:prstGeom prst="rect">
              <a:avLst/>
            </a:prstGeom>
          </p:spPr>
          <p:txBody>
            <a:bodyPr wrap="none" tIns="180000" rIns="90000">
              <a:spAutoFit/>
            </a:bodyPr>
            <a:lstStyle/>
            <a:p>
              <a:pPr algn="ctr"/>
              <a:r>
                <a:rPr lang="de-DE" sz="600" dirty="0">
                  <a:solidFill>
                    <a:schemeClr val="bg1"/>
                  </a:solidFill>
                  <a:latin typeface="Avenir LT Std 45 Book" panose="020B0502020203020204" pitchFamily="34" charset="77"/>
                </a:rPr>
                <a:t>Building automation</a:t>
              </a:r>
              <a:br>
                <a:rPr lang="de-DE" sz="600" dirty="0">
                  <a:solidFill>
                    <a:schemeClr val="bg1"/>
                  </a:solidFill>
                  <a:latin typeface="Avenir LT Std 45 Book" panose="020B0502020203020204" pitchFamily="34" charset="77"/>
                </a:rPr>
              </a:br>
              <a:r>
                <a:rPr lang="de-DE" sz="600" dirty="0">
                  <a:solidFill>
                    <a:schemeClr val="bg1"/>
                  </a:solidFill>
                  <a:latin typeface="Avenir LT Std 45 Book" panose="020B0502020203020204" pitchFamily="34" charset="77"/>
                </a:rPr>
                <a:t>and digitisation</a:t>
              </a:r>
            </a:p>
            <a:p>
              <a:pPr algn="ctr"/>
              <a:endParaRPr lang="de-DE" sz="600" dirty="0">
                <a:solidFill>
                  <a:schemeClr val="bg1"/>
                </a:solidFill>
                <a:latin typeface="Avenir LT Std 45 Book" panose="020B0502020203020204" pitchFamily="34" charset="77"/>
              </a:endParaRPr>
            </a:p>
          </p:txBody>
        </p:sp>
        <p:sp>
          <p:nvSpPr>
            <p:cNvPr id="68" name="Rechteck 67">
              <a:extLst>
                <a:ext uri="{FF2B5EF4-FFF2-40B4-BE49-F238E27FC236}">
                  <a16:creationId xmlns:a16="http://schemas.microsoft.com/office/drawing/2014/main" id="{352C8D7F-F514-2247-800B-A49932C2DB31}"/>
                </a:ext>
              </a:extLst>
            </p:cNvPr>
            <p:cNvSpPr/>
            <p:nvPr/>
          </p:nvSpPr>
          <p:spPr>
            <a:xfrm>
              <a:off x="6819582" y="3455844"/>
              <a:ext cx="846855" cy="504923"/>
            </a:xfrm>
            <a:prstGeom prst="rect">
              <a:avLst/>
            </a:prstGeom>
          </p:spPr>
          <p:txBody>
            <a:bodyPr wrap="none" tIns="180000" rIns="90000">
              <a:spAutoFit/>
            </a:bodyPr>
            <a:lstStyle/>
            <a:p>
              <a:pPr algn="ctr"/>
              <a:r>
                <a:rPr lang="de-DE" sz="600" dirty="0">
                  <a:solidFill>
                    <a:schemeClr val="bg1"/>
                  </a:solidFill>
                  <a:latin typeface="Avenir LT Std 45 Book" panose="020B0502020203020204" pitchFamily="34" charset="77"/>
                </a:rPr>
                <a:t>System integration</a:t>
              </a:r>
              <a:br>
                <a:rPr lang="de-DE" sz="600" dirty="0">
                  <a:solidFill>
                    <a:schemeClr val="bg1"/>
                  </a:solidFill>
                  <a:latin typeface="Avenir LT Std 45 Book" panose="020B0502020203020204" pitchFamily="34" charset="77"/>
                </a:rPr>
              </a:br>
              <a:r>
                <a:rPr lang="de-DE" sz="600" dirty="0">
                  <a:solidFill>
                    <a:schemeClr val="bg1"/>
                  </a:solidFill>
                  <a:latin typeface="Avenir LT Std 45 Book" panose="020B0502020203020204" pitchFamily="34" charset="77"/>
                </a:rPr>
                <a:t>and commissioning</a:t>
              </a:r>
            </a:p>
            <a:p>
              <a:pPr algn="ctr"/>
              <a:endParaRPr lang="de-DE" sz="600" dirty="0">
                <a:solidFill>
                  <a:schemeClr val="bg1"/>
                </a:solidFill>
                <a:latin typeface="Avenir LT Std 45 Book" panose="020B0502020203020204" pitchFamily="34" charset="77"/>
              </a:endParaRPr>
            </a:p>
          </p:txBody>
        </p:sp>
        <p:sp>
          <p:nvSpPr>
            <p:cNvPr id="71" name="Rechteck 70">
              <a:extLst>
                <a:ext uri="{FF2B5EF4-FFF2-40B4-BE49-F238E27FC236}">
                  <a16:creationId xmlns:a16="http://schemas.microsoft.com/office/drawing/2014/main" id="{C0988FEF-1F36-154E-BD63-0522AB3600D1}"/>
                </a:ext>
              </a:extLst>
            </p:cNvPr>
            <p:cNvSpPr/>
            <p:nvPr/>
          </p:nvSpPr>
          <p:spPr>
            <a:xfrm>
              <a:off x="7708875" y="3455844"/>
              <a:ext cx="856473" cy="320257"/>
            </a:xfrm>
            <a:prstGeom prst="rect">
              <a:avLst/>
            </a:prstGeom>
          </p:spPr>
          <p:txBody>
            <a:bodyPr wrap="none" tIns="180000" rIns="90000">
              <a:spAutoFit/>
            </a:bodyPr>
            <a:lstStyle/>
            <a:p>
              <a:pPr algn="ctr"/>
              <a:r>
                <a:rPr lang="de-DE" sz="600" dirty="0">
                  <a:solidFill>
                    <a:schemeClr val="bg1"/>
                  </a:solidFill>
                  <a:latin typeface="Avenir LT Std 45 Book" panose="020B0502020203020204" pitchFamily="34" charset="77"/>
                </a:rPr>
                <a:t>Dynamic simulation</a:t>
              </a:r>
            </a:p>
          </p:txBody>
        </p:sp>
        <p:sp>
          <p:nvSpPr>
            <p:cNvPr id="47" name="Rechteck 46">
              <a:extLst>
                <a:ext uri="{FF2B5EF4-FFF2-40B4-BE49-F238E27FC236}">
                  <a16:creationId xmlns:a16="http://schemas.microsoft.com/office/drawing/2014/main" id="{E170066F-0EA5-B147-872F-3B1EFE86ABAC}"/>
                </a:ext>
              </a:extLst>
            </p:cNvPr>
            <p:cNvSpPr/>
            <p:nvPr/>
          </p:nvSpPr>
          <p:spPr>
            <a:xfrm>
              <a:off x="7780548" y="1664545"/>
              <a:ext cx="700982" cy="320257"/>
            </a:xfrm>
            <a:prstGeom prst="rect">
              <a:avLst/>
            </a:prstGeom>
          </p:spPr>
          <p:txBody>
            <a:bodyPr wrap="none" tIns="180000" rIns="90000">
              <a:spAutoFit/>
            </a:bodyPr>
            <a:lstStyle/>
            <a:p>
              <a:pPr algn="ctr"/>
              <a:r>
                <a:rPr lang="de-DE" sz="600" dirty="0">
                  <a:solidFill>
                    <a:schemeClr val="bg1"/>
                  </a:solidFill>
                  <a:latin typeface="Avenir LT Std 45 Book" panose="020B0502020203020204" pitchFamily="34" charset="77"/>
                </a:rPr>
                <a:t>Cooling supply</a:t>
              </a:r>
            </a:p>
          </p:txBody>
        </p:sp>
        <p:sp>
          <p:nvSpPr>
            <p:cNvPr id="50" name="Rechteck 49">
              <a:extLst>
                <a:ext uri="{FF2B5EF4-FFF2-40B4-BE49-F238E27FC236}">
                  <a16:creationId xmlns:a16="http://schemas.microsoft.com/office/drawing/2014/main" id="{51F18FF5-F517-B240-9E82-B1B4AEFB6462}"/>
                </a:ext>
              </a:extLst>
            </p:cNvPr>
            <p:cNvSpPr/>
            <p:nvPr/>
          </p:nvSpPr>
          <p:spPr>
            <a:xfrm>
              <a:off x="4984432" y="2512360"/>
              <a:ext cx="931815" cy="320257"/>
            </a:xfrm>
            <a:prstGeom prst="rect">
              <a:avLst/>
            </a:prstGeom>
          </p:spPr>
          <p:txBody>
            <a:bodyPr wrap="none" tIns="180000" rIns="90000">
              <a:spAutoFit/>
            </a:bodyPr>
            <a:lstStyle/>
            <a:p>
              <a:pPr algn="ctr"/>
              <a:r>
                <a:rPr lang="de-DE" sz="600" dirty="0">
                  <a:solidFill>
                    <a:schemeClr val="bg1"/>
                  </a:solidFill>
                  <a:latin typeface="Avenir LT Std 45 Book" panose="020B0502020203020204" pitchFamily="34" charset="77"/>
                </a:rPr>
                <a:t>Electrical engineering</a:t>
              </a:r>
            </a:p>
          </p:txBody>
        </p:sp>
        <p:sp>
          <p:nvSpPr>
            <p:cNvPr id="53" name="Rechteck 52">
              <a:extLst>
                <a:ext uri="{FF2B5EF4-FFF2-40B4-BE49-F238E27FC236}">
                  <a16:creationId xmlns:a16="http://schemas.microsoft.com/office/drawing/2014/main" id="{E210C27E-C932-4746-96D0-5EAB9AEECC70}"/>
                </a:ext>
              </a:extLst>
            </p:cNvPr>
            <p:cNvSpPr/>
            <p:nvPr/>
          </p:nvSpPr>
          <p:spPr>
            <a:xfrm>
              <a:off x="5906585" y="2512360"/>
              <a:ext cx="875709" cy="504923"/>
            </a:xfrm>
            <a:prstGeom prst="rect">
              <a:avLst/>
            </a:prstGeom>
          </p:spPr>
          <p:txBody>
            <a:bodyPr wrap="none" tIns="180000" rIns="90000">
              <a:spAutoFit/>
            </a:bodyPr>
            <a:lstStyle/>
            <a:p>
              <a:pPr algn="ctr"/>
              <a:r>
                <a:rPr lang="de-DE" sz="600" dirty="0">
                  <a:solidFill>
                    <a:schemeClr val="bg1"/>
                  </a:solidFill>
                  <a:latin typeface="Avenir LT Std 45 Book" panose="020B0502020203020204" pitchFamily="34" charset="77"/>
                </a:rPr>
                <a:t>Information and</a:t>
              </a:r>
              <a:br>
                <a:rPr lang="de-DE" sz="600" dirty="0">
                  <a:solidFill>
                    <a:schemeClr val="bg1"/>
                  </a:solidFill>
                  <a:latin typeface="Avenir LT Std 45 Book" panose="020B0502020203020204" pitchFamily="34" charset="77"/>
                </a:rPr>
              </a:br>
              <a:r>
                <a:rPr lang="de-DE" sz="600" dirty="0">
                  <a:solidFill>
                    <a:schemeClr val="bg1"/>
                  </a:solidFill>
                  <a:latin typeface="Avenir LT Std 45 Book" panose="020B0502020203020204" pitchFamily="34" charset="77"/>
                </a:rPr>
                <a:t>telecommunications</a:t>
              </a:r>
              <a:br>
                <a:rPr lang="de-DE" sz="600" dirty="0">
                  <a:solidFill>
                    <a:schemeClr val="bg1"/>
                  </a:solidFill>
                  <a:latin typeface="Avenir LT Std 45 Book" panose="020B0502020203020204" pitchFamily="34" charset="77"/>
                </a:rPr>
              </a:br>
              <a:r>
                <a:rPr lang="de-DE" sz="600" dirty="0">
                  <a:solidFill>
                    <a:schemeClr val="bg1"/>
                  </a:solidFill>
                  <a:latin typeface="Avenir LT Std 45 Book" panose="020B0502020203020204" pitchFamily="34" charset="77"/>
                </a:rPr>
                <a:t>technology</a:t>
              </a:r>
            </a:p>
          </p:txBody>
        </p:sp>
        <p:sp>
          <p:nvSpPr>
            <p:cNvPr id="56" name="Rechteck 55">
              <a:extLst>
                <a:ext uri="{FF2B5EF4-FFF2-40B4-BE49-F238E27FC236}">
                  <a16:creationId xmlns:a16="http://schemas.microsoft.com/office/drawing/2014/main" id="{B424592A-4F5A-F047-A562-125AA7DC1937}"/>
                </a:ext>
              </a:extLst>
            </p:cNvPr>
            <p:cNvSpPr/>
            <p:nvPr/>
          </p:nvSpPr>
          <p:spPr>
            <a:xfrm>
              <a:off x="6778130" y="2513925"/>
              <a:ext cx="918991" cy="320257"/>
            </a:xfrm>
            <a:prstGeom prst="rect">
              <a:avLst/>
            </a:prstGeom>
          </p:spPr>
          <p:txBody>
            <a:bodyPr wrap="none" tIns="180000" rIns="90000">
              <a:spAutoFit/>
            </a:bodyPr>
            <a:lstStyle/>
            <a:p>
              <a:pPr algn="ctr"/>
              <a:r>
                <a:rPr lang="de-DE" sz="600" dirty="0">
                  <a:solidFill>
                    <a:schemeClr val="bg1"/>
                  </a:solidFill>
                  <a:latin typeface="Avenir LT Std 45 Book" panose="020B0502020203020204" pitchFamily="34" charset="77"/>
                </a:rPr>
                <a:t>Conveyor technology</a:t>
              </a:r>
            </a:p>
          </p:txBody>
        </p:sp>
        <p:sp>
          <p:nvSpPr>
            <p:cNvPr id="59" name="Rechteck 58">
              <a:extLst>
                <a:ext uri="{FF2B5EF4-FFF2-40B4-BE49-F238E27FC236}">
                  <a16:creationId xmlns:a16="http://schemas.microsoft.com/office/drawing/2014/main" id="{C103C8F6-978B-B448-98BA-7BE81E4C4BA7}"/>
                </a:ext>
              </a:extLst>
            </p:cNvPr>
            <p:cNvSpPr/>
            <p:nvPr/>
          </p:nvSpPr>
          <p:spPr>
            <a:xfrm>
              <a:off x="7716313" y="2513925"/>
              <a:ext cx="830825" cy="320257"/>
            </a:xfrm>
            <a:prstGeom prst="rect">
              <a:avLst/>
            </a:prstGeom>
          </p:spPr>
          <p:txBody>
            <a:bodyPr wrap="none" tIns="180000" rIns="90000">
              <a:spAutoFit/>
            </a:bodyPr>
            <a:lstStyle/>
            <a:p>
              <a:pPr algn="ctr"/>
              <a:r>
                <a:rPr lang="de-DE" sz="600" dirty="0">
                  <a:solidFill>
                    <a:schemeClr val="bg1"/>
                  </a:solidFill>
                  <a:latin typeface="Avenir LT Std 45 Book" panose="020B0502020203020204" pitchFamily="34" charset="77"/>
                </a:rPr>
                <a:t>Kitchen appliances</a:t>
              </a:r>
            </a:p>
          </p:txBody>
        </p:sp>
        <p:pic>
          <p:nvPicPr>
            <p:cNvPr id="74" name="Grafik 73">
              <a:extLst>
                <a:ext uri="{FF2B5EF4-FFF2-40B4-BE49-F238E27FC236}">
                  <a16:creationId xmlns:a16="http://schemas.microsoft.com/office/drawing/2014/main" id="{84A10813-8154-094A-8855-B895AD9D5790}"/>
                </a:ext>
              </a:extLst>
            </p:cNvPr>
            <p:cNvPicPr>
              <a:picLocks noChangeAspect="1"/>
            </p:cNvPicPr>
            <p:nvPr/>
          </p:nvPicPr>
          <p:blipFill>
            <a:blip r:embed="rId3">
              <a:lum bright="70000" contrast="-70000"/>
              <a:extLst>
                <a:ext uri="{96DAC541-7B7A-43D3-8B79-37D633B846F1}">
                  <asvg:svgBlip xmlns:asvg="http://schemas.microsoft.com/office/drawing/2016/SVG/main" r:embed="rId4"/>
                </a:ext>
              </a:extLst>
            </a:blip>
            <a:stretch>
              <a:fillRect/>
            </a:stretch>
          </p:blipFill>
          <p:spPr>
            <a:xfrm>
              <a:off x="7009489" y="1286668"/>
              <a:ext cx="450662" cy="450663"/>
            </a:xfrm>
            <a:prstGeom prst="rect">
              <a:avLst/>
            </a:prstGeom>
          </p:spPr>
        </p:pic>
        <p:pic>
          <p:nvPicPr>
            <p:cNvPr id="80" name="Grafik 79">
              <a:extLst>
                <a:ext uri="{FF2B5EF4-FFF2-40B4-BE49-F238E27FC236}">
                  <a16:creationId xmlns:a16="http://schemas.microsoft.com/office/drawing/2014/main" id="{E9F70913-E1C0-5C46-954B-195E2B9FA63A}"/>
                </a:ext>
              </a:extLst>
            </p:cNvPr>
            <p:cNvPicPr>
              <a:picLocks noChangeAspect="1"/>
            </p:cNvPicPr>
            <p:nvPr/>
          </p:nvPicPr>
          <p:blipFill>
            <a:blip r:embed="rId5">
              <a:lum bright="70000" contrast="-70000"/>
              <a:extLst>
                <a:ext uri="{96DAC541-7B7A-43D3-8B79-37D633B846F1}">
                  <asvg:svgBlip xmlns:asvg="http://schemas.microsoft.com/office/drawing/2016/SVG/main" r:embed="rId6"/>
                </a:ext>
              </a:extLst>
            </a:blip>
            <a:stretch>
              <a:fillRect/>
            </a:stretch>
          </p:blipFill>
          <p:spPr>
            <a:xfrm>
              <a:off x="7901660" y="1286668"/>
              <a:ext cx="450662" cy="450663"/>
            </a:xfrm>
            <a:prstGeom prst="rect">
              <a:avLst/>
            </a:prstGeom>
          </p:spPr>
        </p:pic>
        <p:pic>
          <p:nvPicPr>
            <p:cNvPr id="82" name="Grafik 81">
              <a:extLst>
                <a:ext uri="{FF2B5EF4-FFF2-40B4-BE49-F238E27FC236}">
                  <a16:creationId xmlns:a16="http://schemas.microsoft.com/office/drawing/2014/main" id="{36543AD8-AC63-844B-9E04-877D18616FD5}"/>
                </a:ext>
              </a:extLst>
            </p:cNvPr>
            <p:cNvPicPr>
              <a:picLocks noChangeAspect="1"/>
            </p:cNvPicPr>
            <p:nvPr/>
          </p:nvPicPr>
          <p:blipFill>
            <a:blip r:embed="rId7">
              <a:lum bright="70000" contrast="-70000"/>
              <a:extLst>
                <a:ext uri="{96DAC541-7B7A-43D3-8B79-37D633B846F1}">
                  <asvg:svgBlip xmlns:asvg="http://schemas.microsoft.com/office/drawing/2016/SVG/main" r:embed="rId8"/>
                </a:ext>
              </a:extLst>
            </a:blip>
            <a:stretch>
              <a:fillRect/>
            </a:stretch>
          </p:blipFill>
          <p:spPr>
            <a:xfrm>
              <a:off x="5210337" y="2134483"/>
              <a:ext cx="450662" cy="450663"/>
            </a:xfrm>
            <a:prstGeom prst="rect">
              <a:avLst/>
            </a:prstGeom>
          </p:spPr>
        </p:pic>
        <p:pic>
          <p:nvPicPr>
            <p:cNvPr id="84" name="Grafik 83">
              <a:extLst>
                <a:ext uri="{FF2B5EF4-FFF2-40B4-BE49-F238E27FC236}">
                  <a16:creationId xmlns:a16="http://schemas.microsoft.com/office/drawing/2014/main" id="{9A12CEE5-62EA-2C4A-B791-315A3E86B595}"/>
                </a:ext>
              </a:extLst>
            </p:cNvPr>
            <p:cNvPicPr>
              <a:picLocks noChangeAspect="1"/>
            </p:cNvPicPr>
            <p:nvPr/>
          </p:nvPicPr>
          <p:blipFill>
            <a:blip r:embed="rId9">
              <a:lum bright="70000" contrast="-70000"/>
              <a:extLst>
                <a:ext uri="{96DAC541-7B7A-43D3-8B79-37D633B846F1}">
                  <asvg:svgBlip xmlns:asvg="http://schemas.microsoft.com/office/drawing/2016/SVG/main" r:embed="rId10"/>
                </a:ext>
              </a:extLst>
            </a:blip>
            <a:stretch>
              <a:fillRect/>
            </a:stretch>
          </p:blipFill>
          <p:spPr>
            <a:xfrm>
              <a:off x="6102727" y="2134483"/>
              <a:ext cx="450662" cy="450663"/>
            </a:xfrm>
            <a:prstGeom prst="rect">
              <a:avLst/>
            </a:prstGeom>
          </p:spPr>
        </p:pic>
        <p:pic>
          <p:nvPicPr>
            <p:cNvPr id="86" name="Grafik 85">
              <a:extLst>
                <a:ext uri="{FF2B5EF4-FFF2-40B4-BE49-F238E27FC236}">
                  <a16:creationId xmlns:a16="http://schemas.microsoft.com/office/drawing/2014/main" id="{85AD05D1-19A8-804C-BF4E-102A40408201}"/>
                </a:ext>
              </a:extLst>
            </p:cNvPr>
            <p:cNvPicPr>
              <a:picLocks noChangeAspect="1"/>
            </p:cNvPicPr>
            <p:nvPr/>
          </p:nvPicPr>
          <p:blipFill>
            <a:blip r:embed="rId11">
              <a:lum bright="70000" contrast="-70000"/>
              <a:extLst>
                <a:ext uri="{96DAC541-7B7A-43D3-8B79-37D633B846F1}">
                  <asvg:svgBlip xmlns:asvg="http://schemas.microsoft.com/office/drawing/2016/SVG/main" r:embed="rId12"/>
                </a:ext>
              </a:extLst>
            </a:blip>
            <a:stretch>
              <a:fillRect/>
            </a:stretch>
          </p:blipFill>
          <p:spPr>
            <a:xfrm>
              <a:off x="6998031" y="2121534"/>
              <a:ext cx="450662" cy="450663"/>
            </a:xfrm>
            <a:prstGeom prst="rect">
              <a:avLst/>
            </a:prstGeom>
          </p:spPr>
        </p:pic>
        <p:pic>
          <p:nvPicPr>
            <p:cNvPr id="88" name="Grafik 87">
              <a:extLst>
                <a:ext uri="{FF2B5EF4-FFF2-40B4-BE49-F238E27FC236}">
                  <a16:creationId xmlns:a16="http://schemas.microsoft.com/office/drawing/2014/main" id="{0EB1BE39-E939-EB4E-9083-82E4C6B56B6E}"/>
                </a:ext>
              </a:extLst>
            </p:cNvPr>
            <p:cNvPicPr>
              <a:picLocks noChangeAspect="1"/>
            </p:cNvPicPr>
            <p:nvPr/>
          </p:nvPicPr>
          <p:blipFill>
            <a:blip r:embed="rId13">
              <a:lum bright="70000" contrast="-70000"/>
              <a:extLst>
                <a:ext uri="{96DAC541-7B7A-43D3-8B79-37D633B846F1}">
                  <asvg:svgBlip xmlns:asvg="http://schemas.microsoft.com/office/drawing/2016/SVG/main" r:embed="rId14"/>
                </a:ext>
              </a:extLst>
            </a:blip>
            <a:stretch>
              <a:fillRect/>
            </a:stretch>
          </p:blipFill>
          <p:spPr>
            <a:xfrm>
              <a:off x="7897824" y="2121160"/>
              <a:ext cx="450662" cy="450663"/>
            </a:xfrm>
            <a:prstGeom prst="rect">
              <a:avLst/>
            </a:prstGeom>
          </p:spPr>
        </p:pic>
        <p:pic>
          <p:nvPicPr>
            <p:cNvPr id="90" name="Grafik 89">
              <a:extLst>
                <a:ext uri="{FF2B5EF4-FFF2-40B4-BE49-F238E27FC236}">
                  <a16:creationId xmlns:a16="http://schemas.microsoft.com/office/drawing/2014/main" id="{AE00D423-18D6-614A-A625-91EBB9B546D0}"/>
                </a:ext>
              </a:extLst>
            </p:cNvPr>
            <p:cNvPicPr>
              <a:picLocks noChangeAspect="1"/>
            </p:cNvPicPr>
            <p:nvPr/>
          </p:nvPicPr>
          <p:blipFill>
            <a:blip r:embed="rId15">
              <a:lum bright="70000" contrast="-70000"/>
              <a:extLst>
                <a:ext uri="{96DAC541-7B7A-43D3-8B79-37D633B846F1}">
                  <asvg:svgBlip xmlns:asvg="http://schemas.microsoft.com/office/drawing/2016/SVG/main" r:embed="rId16"/>
                </a:ext>
              </a:extLst>
            </a:blip>
            <a:stretch>
              <a:fillRect/>
            </a:stretch>
          </p:blipFill>
          <p:spPr>
            <a:xfrm>
              <a:off x="5213165" y="3062229"/>
              <a:ext cx="450662" cy="450663"/>
            </a:xfrm>
            <a:prstGeom prst="rect">
              <a:avLst/>
            </a:prstGeom>
          </p:spPr>
        </p:pic>
        <p:pic>
          <p:nvPicPr>
            <p:cNvPr id="92" name="Grafik 91">
              <a:extLst>
                <a:ext uri="{FF2B5EF4-FFF2-40B4-BE49-F238E27FC236}">
                  <a16:creationId xmlns:a16="http://schemas.microsoft.com/office/drawing/2014/main" id="{B3065FE8-2EA9-BD46-8F72-555D0F9E4AD5}"/>
                </a:ext>
              </a:extLst>
            </p:cNvPr>
            <p:cNvPicPr>
              <a:picLocks noChangeAspect="1"/>
            </p:cNvPicPr>
            <p:nvPr/>
          </p:nvPicPr>
          <p:blipFill>
            <a:blip r:embed="rId17">
              <a:lum bright="70000" contrast="-70000"/>
              <a:extLst>
                <a:ext uri="{96DAC541-7B7A-43D3-8B79-37D633B846F1}">
                  <asvg:svgBlip xmlns:asvg="http://schemas.microsoft.com/office/drawing/2016/SVG/main" r:embed="rId18"/>
                </a:ext>
              </a:extLst>
            </a:blip>
            <a:stretch>
              <a:fillRect/>
            </a:stretch>
          </p:blipFill>
          <p:spPr>
            <a:xfrm>
              <a:off x="6123079" y="3054032"/>
              <a:ext cx="450662" cy="450663"/>
            </a:xfrm>
            <a:prstGeom prst="rect">
              <a:avLst/>
            </a:prstGeom>
          </p:spPr>
        </p:pic>
        <p:pic>
          <p:nvPicPr>
            <p:cNvPr id="94" name="Grafik 93">
              <a:extLst>
                <a:ext uri="{FF2B5EF4-FFF2-40B4-BE49-F238E27FC236}">
                  <a16:creationId xmlns:a16="http://schemas.microsoft.com/office/drawing/2014/main" id="{0B119A95-0AA5-C74F-AB0F-4406DC791248}"/>
                </a:ext>
              </a:extLst>
            </p:cNvPr>
            <p:cNvPicPr>
              <a:picLocks noChangeAspect="1"/>
            </p:cNvPicPr>
            <p:nvPr/>
          </p:nvPicPr>
          <p:blipFill>
            <a:blip r:embed="rId19">
              <a:lum bright="70000" contrast="-70000"/>
              <a:extLst>
                <a:ext uri="{96DAC541-7B7A-43D3-8B79-37D633B846F1}">
                  <asvg:svgBlip xmlns:asvg="http://schemas.microsoft.com/office/drawing/2016/SVG/main" r:embed="rId20"/>
                </a:ext>
              </a:extLst>
            </a:blip>
            <a:stretch>
              <a:fillRect/>
            </a:stretch>
          </p:blipFill>
          <p:spPr>
            <a:xfrm>
              <a:off x="7016986" y="3058666"/>
              <a:ext cx="450662" cy="450663"/>
            </a:xfrm>
            <a:prstGeom prst="rect">
              <a:avLst/>
            </a:prstGeom>
          </p:spPr>
        </p:pic>
        <p:pic>
          <p:nvPicPr>
            <p:cNvPr id="96" name="Grafik 95">
              <a:extLst>
                <a:ext uri="{FF2B5EF4-FFF2-40B4-BE49-F238E27FC236}">
                  <a16:creationId xmlns:a16="http://schemas.microsoft.com/office/drawing/2014/main" id="{20699201-F7EA-684D-A38D-195AA6615414}"/>
                </a:ext>
              </a:extLst>
            </p:cNvPr>
            <p:cNvPicPr>
              <a:picLocks noChangeAspect="1"/>
            </p:cNvPicPr>
            <p:nvPr/>
          </p:nvPicPr>
          <p:blipFill>
            <a:blip r:embed="rId21">
              <a:lum bright="70000" contrast="-70000"/>
              <a:extLst>
                <a:ext uri="{96DAC541-7B7A-43D3-8B79-37D633B846F1}">
                  <asvg:svgBlip xmlns:asvg="http://schemas.microsoft.com/office/drawing/2016/SVG/main" r:embed="rId22"/>
                </a:ext>
              </a:extLst>
            </a:blip>
            <a:stretch>
              <a:fillRect/>
            </a:stretch>
          </p:blipFill>
          <p:spPr>
            <a:xfrm>
              <a:off x="7907398" y="3054032"/>
              <a:ext cx="450662" cy="450663"/>
            </a:xfrm>
            <a:prstGeom prst="rect">
              <a:avLst/>
            </a:prstGeom>
          </p:spPr>
        </p:pic>
        <p:pic>
          <p:nvPicPr>
            <p:cNvPr id="39" name="Grafik 38">
              <a:extLst>
                <a:ext uri="{FF2B5EF4-FFF2-40B4-BE49-F238E27FC236}">
                  <a16:creationId xmlns:a16="http://schemas.microsoft.com/office/drawing/2014/main" id="{1B6A3821-EFAD-DF4A-86F5-5FAFDFE774C3}"/>
                </a:ext>
              </a:extLst>
            </p:cNvPr>
            <p:cNvPicPr>
              <a:picLocks noChangeAspect="1"/>
            </p:cNvPicPr>
            <p:nvPr/>
          </p:nvPicPr>
          <p:blipFill>
            <a:blip r:embed="rId23">
              <a:lum bright="70000" contrast="-70000"/>
            </a:blip>
            <a:stretch>
              <a:fillRect/>
            </a:stretch>
          </p:blipFill>
          <p:spPr>
            <a:xfrm>
              <a:off x="5202070" y="1295986"/>
              <a:ext cx="449571" cy="449571"/>
            </a:xfrm>
            <a:prstGeom prst="rect">
              <a:avLst/>
            </a:prstGeom>
          </p:spPr>
        </p:pic>
        <p:pic>
          <p:nvPicPr>
            <p:cNvPr id="42" name="Grafik 41">
              <a:extLst>
                <a:ext uri="{FF2B5EF4-FFF2-40B4-BE49-F238E27FC236}">
                  <a16:creationId xmlns:a16="http://schemas.microsoft.com/office/drawing/2014/main" id="{5A4BADB9-909B-F04F-B2FC-735242D91AF4}"/>
                </a:ext>
              </a:extLst>
            </p:cNvPr>
            <p:cNvPicPr>
              <a:picLocks noChangeAspect="1"/>
            </p:cNvPicPr>
            <p:nvPr/>
          </p:nvPicPr>
          <p:blipFill>
            <a:blip r:embed="rId24">
              <a:lum bright="70000" contrast="-70000"/>
            </a:blip>
            <a:stretch>
              <a:fillRect/>
            </a:stretch>
          </p:blipFill>
          <p:spPr>
            <a:xfrm>
              <a:off x="6110644" y="1286668"/>
              <a:ext cx="449571" cy="449571"/>
            </a:xfrm>
            <a:prstGeom prst="rect">
              <a:avLst/>
            </a:prstGeom>
          </p:spPr>
        </p:pic>
      </p:grpSp>
      <p:sp>
        <p:nvSpPr>
          <p:cNvPr id="40" name="Inhaltsplatzhalter 3">
            <a:extLst>
              <a:ext uri="{FF2B5EF4-FFF2-40B4-BE49-F238E27FC236}">
                <a16:creationId xmlns:a16="http://schemas.microsoft.com/office/drawing/2014/main" id="{C4F06BEB-F41C-AF47-BC75-403059EEAA7C}"/>
              </a:ext>
            </a:extLst>
          </p:cNvPr>
          <p:cNvSpPr>
            <a:spLocks noGrp="1"/>
          </p:cNvSpPr>
          <p:nvPr>
            <p:ph sz="quarter" idx="4294967295"/>
          </p:nvPr>
        </p:nvSpPr>
        <p:spPr>
          <a:xfrm>
            <a:off x="540607" y="1934990"/>
            <a:ext cx="3976244" cy="1898806"/>
          </a:xfrm>
          <a:prstGeom prst="rect">
            <a:avLst/>
          </a:prstGeom>
        </p:spPr>
        <p:txBody>
          <a:bodyPr lIns="0" tIns="0" rIns="0" bIns="0"/>
          <a:lstStyle/>
          <a:p>
            <a:pPr marL="0" lvl="0" indent="0">
              <a:spcBef>
                <a:spcPts val="0"/>
              </a:spcBef>
              <a:buClrTx/>
              <a:buSzTx/>
              <a:buNone/>
              <a:defRPr/>
            </a:pPr>
            <a:r>
              <a:rPr lang="de-DE" sz="1000" b="1" dirty="0">
                <a:solidFill>
                  <a:schemeClr val="bg1"/>
                </a:solidFill>
                <a:latin typeface="Avenir LT Std 65 Medium" panose="020B0503020203020204" pitchFamily="34" charset="77"/>
              </a:rPr>
              <a:t>Holistic, efficient, pioneering: for more than 30 years, M&amp;P has been acting as TGA general planner for all trades in cost group 400–480 in the construction and real estate industry.</a:t>
            </a:r>
          </a:p>
          <a:p>
            <a:pPr marL="0" lvl="0" indent="0">
              <a:spcBef>
                <a:spcPts val="0"/>
              </a:spcBef>
              <a:buClrTx/>
              <a:buSzTx/>
              <a:buNone/>
              <a:defRPr/>
            </a:pPr>
            <a:endParaRPr lang="de-DE" sz="1000" dirty="0">
              <a:solidFill>
                <a:schemeClr val="bg1"/>
              </a:solidFill>
              <a:latin typeface="Avenir LT Std 45 Book" panose="020B0502020203020204" pitchFamily="34" charset="77"/>
            </a:endParaRPr>
          </a:p>
          <a:p>
            <a:pPr marL="0" lvl="0" indent="0">
              <a:spcBef>
                <a:spcPts val="0"/>
              </a:spcBef>
              <a:buClrTx/>
              <a:buSzTx/>
              <a:buNone/>
              <a:defRPr/>
            </a:pPr>
            <a:r>
              <a:rPr lang="de-DE" sz="1000" dirty="0">
                <a:solidFill>
                  <a:schemeClr val="bg1"/>
                </a:solidFill>
                <a:latin typeface="Avenir LT Std 45 Book" panose="020B0502020203020204" pitchFamily="34" charset="77"/>
              </a:rPr>
              <a:t>With unparalleled solution expertise and a comprehensive service portfolio, we develop future-proof concepts that are precisely tailored to the needs of your technical systems.</a:t>
            </a:r>
          </a:p>
          <a:p>
            <a:pPr marL="0" lvl="0" indent="0">
              <a:spcBef>
                <a:spcPts val="0"/>
              </a:spcBef>
              <a:buClrTx/>
              <a:buSzTx/>
              <a:buNone/>
              <a:defRPr/>
            </a:pPr>
            <a:endParaRPr lang="de-DE" sz="1000" dirty="0">
              <a:solidFill>
                <a:schemeClr val="bg1"/>
              </a:solidFill>
              <a:latin typeface="Avenir LT Std 45 Book" panose="020B0502020203020204" pitchFamily="34" charset="77"/>
            </a:endParaRPr>
          </a:p>
          <a:p>
            <a:pPr marL="0" lvl="0" indent="0">
              <a:spcBef>
                <a:spcPts val="0"/>
              </a:spcBef>
              <a:buClrTx/>
              <a:buSzTx/>
              <a:buNone/>
              <a:defRPr/>
            </a:pPr>
            <a:r>
              <a:rPr lang="de-DE" sz="1000" dirty="0">
                <a:solidFill>
                  <a:schemeClr val="bg1"/>
                </a:solidFill>
                <a:latin typeface="Avenir LT Std 45 Book" panose="020B0502020203020204" pitchFamily="34" charset="77"/>
              </a:rPr>
              <a:t>Model-based planning methods such as BIM modelling and applied Lean construction management ensure systematic process optimisation and cost-optimised high-quality implementation in all HOAI phases:</a:t>
            </a:r>
          </a:p>
        </p:txBody>
      </p:sp>
    </p:spTree>
    <p:extLst>
      <p:ext uri="{BB962C8B-B14F-4D97-AF65-F5344CB8AC3E}">
        <p14:creationId xmlns:p14="http://schemas.microsoft.com/office/powerpoint/2010/main" val="7104098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el 2">
            <a:extLst>
              <a:ext uri="{FF2B5EF4-FFF2-40B4-BE49-F238E27FC236}">
                <a16:creationId xmlns:a16="http://schemas.microsoft.com/office/drawing/2014/main" id="{047CDF35-4954-9D41-BD9B-363386885091}"/>
              </a:ext>
            </a:extLst>
          </p:cNvPr>
          <p:cNvSpPr>
            <a:spLocks noGrp="1"/>
          </p:cNvSpPr>
          <p:nvPr>
            <p:ph type="title"/>
          </p:nvPr>
        </p:nvSpPr>
        <p:spPr>
          <a:xfrm>
            <a:off x="540000" y="900000"/>
            <a:ext cx="2497840" cy="720000"/>
          </a:xfrm>
          <a:prstGeom prst="rect">
            <a:avLst/>
          </a:prstGeom>
        </p:spPr>
        <p:txBody>
          <a:bodyPr/>
          <a:lstStyle/>
          <a:p>
            <a:pPr>
              <a:lnSpc>
                <a:spcPts val="3000"/>
              </a:lnSpc>
            </a:pPr>
            <a:r>
              <a:rPr lang="de-DE" sz="2800" b="0" dirty="0">
                <a:solidFill>
                  <a:schemeClr val="bg1"/>
                </a:solidFill>
                <a:latin typeface="Avenir LT Std 35 Light" panose="020B0402020203020204" pitchFamily="34" charset="77"/>
              </a:rPr>
              <a:t>Thank you</a:t>
            </a:r>
            <a:endParaRPr lang="de-DE" sz="900" dirty="0">
              <a:solidFill>
                <a:schemeClr val="bg1"/>
              </a:solidFill>
            </a:endParaRPr>
          </a:p>
        </p:txBody>
      </p:sp>
      <p:sp>
        <p:nvSpPr>
          <p:cNvPr id="2" name="Foliennummernplatzhalter 1"/>
          <p:cNvSpPr>
            <a:spLocks noGrp="1"/>
          </p:cNvSpPr>
          <p:nvPr>
            <p:ph type="sldNum" sz="quarter" idx="12"/>
          </p:nvPr>
        </p:nvSpPr>
        <p:spPr>
          <a:xfrm>
            <a:off x="7828982" y="4860000"/>
            <a:ext cx="944877" cy="273844"/>
          </a:xfrm>
        </p:spPr>
        <p:txBody>
          <a:bodyPr/>
          <a:lstStyle/>
          <a:p>
            <a:fld id="{062264FA-5897-E448-9104-19C45CE6974D}" type="slidenum">
              <a:rPr lang="de-DE">
                <a:solidFill>
                  <a:srgbClr val="606A73"/>
                </a:solidFill>
              </a:rPr>
              <a:pPr/>
              <a:t>15</a:t>
            </a:fld>
            <a:endParaRPr lang="de-DE" dirty="0">
              <a:solidFill>
                <a:srgbClr val="606A73"/>
              </a:solidFill>
            </a:endParaRPr>
          </a:p>
        </p:txBody>
      </p:sp>
      <p:sp>
        <p:nvSpPr>
          <p:cNvPr id="20" name="Rechteck 19"/>
          <p:cNvSpPr/>
          <p:nvPr/>
        </p:nvSpPr>
        <p:spPr>
          <a:xfrm>
            <a:off x="4152090" y="1458504"/>
            <a:ext cx="771339" cy="173110"/>
          </a:xfrm>
          <a:prstGeom prst="rect">
            <a:avLst/>
          </a:prstGeom>
        </p:spPr>
        <p:txBody>
          <a:bodyPr wrap="none" lIns="34277" tIns="17138" rIns="34277" bIns="17138">
            <a:spAutoFit/>
          </a:bodyPr>
          <a:lstStyle/>
          <a:p>
            <a:r>
              <a:rPr lang="de-DE" sz="900" dirty="0">
                <a:solidFill>
                  <a:schemeClr val="bg1"/>
                </a:solidFill>
                <a:latin typeface="Avenir LT Std 55 Roman" panose="020B0503020203020204" pitchFamily="34" charset="0"/>
              </a:rPr>
              <a:t>Memberships</a:t>
            </a:r>
          </a:p>
        </p:txBody>
      </p:sp>
      <p:pic>
        <p:nvPicPr>
          <p:cNvPr id="34" name="Grafik 33">
            <a:extLst>
              <a:ext uri="{FF2B5EF4-FFF2-40B4-BE49-F238E27FC236}">
                <a16:creationId xmlns:a16="http://schemas.microsoft.com/office/drawing/2014/main" id="{00F35A58-18B5-514B-AE30-B17BA1022869}"/>
              </a:ext>
            </a:extLst>
          </p:cNvPr>
          <p:cNvPicPr>
            <a:picLocks noChangeAspect="1"/>
          </p:cNvPicPr>
          <p:nvPr/>
        </p:nvPicPr>
        <p:blipFill>
          <a:blip r:embed="rId2"/>
          <a:stretch>
            <a:fillRect/>
          </a:stretch>
        </p:blipFill>
        <p:spPr>
          <a:xfrm>
            <a:off x="4077636" y="1952501"/>
            <a:ext cx="1068070" cy="335280"/>
          </a:xfrm>
          <a:prstGeom prst="rect">
            <a:avLst/>
          </a:prstGeom>
        </p:spPr>
      </p:pic>
      <p:pic>
        <p:nvPicPr>
          <p:cNvPr id="40" name="Grafik 39">
            <a:extLst>
              <a:ext uri="{FF2B5EF4-FFF2-40B4-BE49-F238E27FC236}">
                <a16:creationId xmlns:a16="http://schemas.microsoft.com/office/drawing/2014/main" id="{9FAD74E3-0462-E147-91F3-CD8C1A4883C8}"/>
              </a:ext>
            </a:extLst>
          </p:cNvPr>
          <p:cNvPicPr>
            <a:picLocks noChangeAspect="1"/>
          </p:cNvPicPr>
          <p:nvPr/>
        </p:nvPicPr>
        <p:blipFill>
          <a:blip r:embed="rId3"/>
          <a:stretch>
            <a:fillRect/>
          </a:stretch>
        </p:blipFill>
        <p:spPr>
          <a:xfrm>
            <a:off x="5294167" y="2030225"/>
            <a:ext cx="883920" cy="179832"/>
          </a:xfrm>
          <a:prstGeom prst="rect">
            <a:avLst/>
          </a:prstGeom>
        </p:spPr>
      </p:pic>
      <p:pic>
        <p:nvPicPr>
          <p:cNvPr id="41" name="Grafik 40">
            <a:extLst>
              <a:ext uri="{FF2B5EF4-FFF2-40B4-BE49-F238E27FC236}">
                <a16:creationId xmlns:a16="http://schemas.microsoft.com/office/drawing/2014/main" id="{175C36ED-A37B-8544-8404-5F0759582A59}"/>
              </a:ext>
            </a:extLst>
          </p:cNvPr>
          <p:cNvPicPr>
            <a:picLocks noChangeAspect="1"/>
          </p:cNvPicPr>
          <p:nvPr/>
        </p:nvPicPr>
        <p:blipFill>
          <a:blip r:embed="rId4"/>
          <a:stretch>
            <a:fillRect/>
          </a:stretch>
        </p:blipFill>
        <p:spPr>
          <a:xfrm>
            <a:off x="6679572" y="1878206"/>
            <a:ext cx="493395" cy="483870"/>
          </a:xfrm>
          <a:prstGeom prst="rect">
            <a:avLst/>
          </a:prstGeom>
        </p:spPr>
      </p:pic>
      <p:pic>
        <p:nvPicPr>
          <p:cNvPr id="42" name="Grafik 41">
            <a:extLst>
              <a:ext uri="{FF2B5EF4-FFF2-40B4-BE49-F238E27FC236}">
                <a16:creationId xmlns:a16="http://schemas.microsoft.com/office/drawing/2014/main" id="{732C6C82-D4ED-6145-9578-77EE8BD29EAE}"/>
              </a:ext>
            </a:extLst>
          </p:cNvPr>
          <p:cNvPicPr>
            <a:picLocks noChangeAspect="1"/>
          </p:cNvPicPr>
          <p:nvPr/>
        </p:nvPicPr>
        <p:blipFill>
          <a:blip r:embed="rId5"/>
          <a:stretch>
            <a:fillRect/>
          </a:stretch>
        </p:blipFill>
        <p:spPr>
          <a:xfrm>
            <a:off x="7675976" y="1902971"/>
            <a:ext cx="838200" cy="434340"/>
          </a:xfrm>
          <a:prstGeom prst="rect">
            <a:avLst/>
          </a:prstGeom>
        </p:spPr>
      </p:pic>
      <p:pic>
        <p:nvPicPr>
          <p:cNvPr id="43" name="Grafik 42">
            <a:extLst>
              <a:ext uri="{FF2B5EF4-FFF2-40B4-BE49-F238E27FC236}">
                <a16:creationId xmlns:a16="http://schemas.microsoft.com/office/drawing/2014/main" id="{25DB50CF-227B-3041-89CB-FABB002A8774}"/>
              </a:ext>
            </a:extLst>
          </p:cNvPr>
          <p:cNvPicPr>
            <a:picLocks noChangeAspect="1"/>
          </p:cNvPicPr>
          <p:nvPr/>
        </p:nvPicPr>
        <p:blipFill>
          <a:blip r:embed="rId6"/>
          <a:stretch>
            <a:fillRect/>
          </a:stretch>
        </p:blipFill>
        <p:spPr>
          <a:xfrm>
            <a:off x="4188761" y="2637278"/>
            <a:ext cx="845820" cy="464820"/>
          </a:xfrm>
          <a:prstGeom prst="rect">
            <a:avLst/>
          </a:prstGeom>
        </p:spPr>
      </p:pic>
      <p:pic>
        <p:nvPicPr>
          <p:cNvPr id="44" name="Grafik 43">
            <a:extLst>
              <a:ext uri="{FF2B5EF4-FFF2-40B4-BE49-F238E27FC236}">
                <a16:creationId xmlns:a16="http://schemas.microsoft.com/office/drawing/2014/main" id="{3EE0A4D7-E7AB-2E45-A144-614F99F38DCD}"/>
              </a:ext>
            </a:extLst>
          </p:cNvPr>
          <p:cNvPicPr>
            <a:picLocks noChangeAspect="1"/>
          </p:cNvPicPr>
          <p:nvPr/>
        </p:nvPicPr>
        <p:blipFill>
          <a:blip r:embed="rId7"/>
          <a:stretch>
            <a:fillRect/>
          </a:stretch>
        </p:blipFill>
        <p:spPr>
          <a:xfrm>
            <a:off x="5247177" y="2616323"/>
            <a:ext cx="977900" cy="506730"/>
          </a:xfrm>
          <a:prstGeom prst="rect">
            <a:avLst/>
          </a:prstGeom>
        </p:spPr>
      </p:pic>
      <p:pic>
        <p:nvPicPr>
          <p:cNvPr id="45" name="Grafik 44">
            <a:extLst>
              <a:ext uri="{FF2B5EF4-FFF2-40B4-BE49-F238E27FC236}">
                <a16:creationId xmlns:a16="http://schemas.microsoft.com/office/drawing/2014/main" id="{1C1D9B45-3548-3648-880D-54B05189408D}"/>
              </a:ext>
            </a:extLst>
          </p:cNvPr>
          <p:cNvPicPr>
            <a:picLocks noChangeAspect="1"/>
          </p:cNvPicPr>
          <p:nvPr/>
        </p:nvPicPr>
        <p:blipFill>
          <a:blip r:embed="rId8"/>
          <a:stretch>
            <a:fillRect/>
          </a:stretch>
        </p:blipFill>
        <p:spPr>
          <a:xfrm>
            <a:off x="6501454" y="2697603"/>
            <a:ext cx="849630" cy="344170"/>
          </a:xfrm>
          <a:prstGeom prst="rect">
            <a:avLst/>
          </a:prstGeom>
        </p:spPr>
      </p:pic>
      <p:pic>
        <p:nvPicPr>
          <p:cNvPr id="47" name="Grafik 46">
            <a:extLst>
              <a:ext uri="{FF2B5EF4-FFF2-40B4-BE49-F238E27FC236}">
                <a16:creationId xmlns:a16="http://schemas.microsoft.com/office/drawing/2014/main" id="{338C999C-A7D3-5F42-8B92-C8B89A57EE40}"/>
              </a:ext>
            </a:extLst>
          </p:cNvPr>
          <p:cNvPicPr>
            <a:picLocks noChangeAspect="1"/>
          </p:cNvPicPr>
          <p:nvPr/>
        </p:nvPicPr>
        <p:blipFill>
          <a:blip r:embed="rId9"/>
          <a:stretch>
            <a:fillRect/>
          </a:stretch>
        </p:blipFill>
        <p:spPr>
          <a:xfrm>
            <a:off x="7587076" y="2381045"/>
            <a:ext cx="1016000" cy="762000"/>
          </a:xfrm>
          <a:prstGeom prst="rect">
            <a:avLst/>
          </a:prstGeom>
        </p:spPr>
      </p:pic>
      <p:pic>
        <p:nvPicPr>
          <p:cNvPr id="50" name="Grafik 49">
            <a:extLst>
              <a:ext uri="{FF2B5EF4-FFF2-40B4-BE49-F238E27FC236}">
                <a16:creationId xmlns:a16="http://schemas.microsoft.com/office/drawing/2014/main" id="{5DD6E41C-D9B5-8D4E-A36C-86053D8977FD}"/>
              </a:ext>
            </a:extLst>
          </p:cNvPr>
          <p:cNvPicPr>
            <a:picLocks noChangeAspect="1"/>
          </p:cNvPicPr>
          <p:nvPr/>
        </p:nvPicPr>
        <p:blipFill>
          <a:blip r:embed="rId10"/>
          <a:stretch>
            <a:fillRect/>
          </a:stretch>
        </p:blipFill>
        <p:spPr>
          <a:xfrm>
            <a:off x="4357036" y="3468308"/>
            <a:ext cx="509270" cy="181610"/>
          </a:xfrm>
          <a:prstGeom prst="rect">
            <a:avLst/>
          </a:prstGeom>
        </p:spPr>
      </p:pic>
      <p:pic>
        <p:nvPicPr>
          <p:cNvPr id="53" name="Grafik 52">
            <a:extLst>
              <a:ext uri="{FF2B5EF4-FFF2-40B4-BE49-F238E27FC236}">
                <a16:creationId xmlns:a16="http://schemas.microsoft.com/office/drawing/2014/main" id="{457D37A9-BF5A-A444-89E2-1D2B39E77FC0}"/>
              </a:ext>
            </a:extLst>
          </p:cNvPr>
          <p:cNvPicPr>
            <a:picLocks noChangeAspect="1"/>
          </p:cNvPicPr>
          <p:nvPr/>
        </p:nvPicPr>
        <p:blipFill>
          <a:blip r:embed="rId11"/>
          <a:stretch>
            <a:fillRect/>
          </a:stretch>
        </p:blipFill>
        <p:spPr>
          <a:xfrm>
            <a:off x="5240827" y="3390203"/>
            <a:ext cx="990600" cy="388620"/>
          </a:xfrm>
          <a:prstGeom prst="rect">
            <a:avLst/>
          </a:prstGeom>
        </p:spPr>
      </p:pic>
      <p:pic>
        <p:nvPicPr>
          <p:cNvPr id="56" name="Grafik 55">
            <a:extLst>
              <a:ext uri="{FF2B5EF4-FFF2-40B4-BE49-F238E27FC236}">
                <a16:creationId xmlns:a16="http://schemas.microsoft.com/office/drawing/2014/main" id="{0EB1DD55-BF80-F94C-A4E4-04B7BF8898C9}"/>
              </a:ext>
            </a:extLst>
          </p:cNvPr>
          <p:cNvPicPr>
            <a:picLocks noChangeAspect="1"/>
          </p:cNvPicPr>
          <p:nvPr/>
        </p:nvPicPr>
        <p:blipFill>
          <a:blip r:embed="rId12"/>
          <a:stretch>
            <a:fillRect/>
          </a:stretch>
        </p:blipFill>
        <p:spPr>
          <a:xfrm>
            <a:off x="6418269" y="3405443"/>
            <a:ext cx="1016000" cy="307340"/>
          </a:xfrm>
          <a:prstGeom prst="rect">
            <a:avLst/>
          </a:prstGeom>
        </p:spPr>
      </p:pic>
      <p:pic>
        <p:nvPicPr>
          <p:cNvPr id="59" name="Grafik 58">
            <a:extLst>
              <a:ext uri="{FF2B5EF4-FFF2-40B4-BE49-F238E27FC236}">
                <a16:creationId xmlns:a16="http://schemas.microsoft.com/office/drawing/2014/main" id="{30949E19-403F-0747-950A-55FB456CCE47}"/>
              </a:ext>
            </a:extLst>
          </p:cNvPr>
          <p:cNvPicPr>
            <a:picLocks noChangeAspect="1"/>
          </p:cNvPicPr>
          <p:nvPr/>
        </p:nvPicPr>
        <p:blipFill>
          <a:blip r:embed="rId13"/>
          <a:stretch>
            <a:fillRect/>
          </a:stretch>
        </p:blipFill>
        <p:spPr>
          <a:xfrm>
            <a:off x="7599776" y="3451163"/>
            <a:ext cx="990600" cy="215900"/>
          </a:xfrm>
          <a:prstGeom prst="rect">
            <a:avLst/>
          </a:prstGeom>
        </p:spPr>
      </p:pic>
      <p:pic>
        <p:nvPicPr>
          <p:cNvPr id="3" name="Grafik 2">
            <a:extLst>
              <a:ext uri="{FF2B5EF4-FFF2-40B4-BE49-F238E27FC236}">
                <a16:creationId xmlns:a16="http://schemas.microsoft.com/office/drawing/2014/main" id="{0A3C12EC-CC2B-D8D5-372A-AE48F8A87891}"/>
              </a:ext>
            </a:extLst>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4353580" y="4010413"/>
            <a:ext cx="563880" cy="201930"/>
          </a:xfrm>
          <a:prstGeom prst="rect">
            <a:avLst/>
          </a:prstGeom>
        </p:spPr>
      </p:pic>
      <p:pic>
        <p:nvPicPr>
          <p:cNvPr id="4" name="Grafik 3">
            <a:extLst>
              <a:ext uri="{FF2B5EF4-FFF2-40B4-BE49-F238E27FC236}">
                <a16:creationId xmlns:a16="http://schemas.microsoft.com/office/drawing/2014/main" id="{93126F47-9C3E-3D9D-5BAB-37702E2BC48E}"/>
              </a:ext>
            </a:extLst>
          </p:cNvPr>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5385555" y="4016128"/>
            <a:ext cx="704850" cy="190500"/>
          </a:xfrm>
          <a:prstGeom prst="rect">
            <a:avLst/>
          </a:prstGeom>
        </p:spPr>
      </p:pic>
    </p:spTree>
    <p:extLst>
      <p:ext uri="{BB962C8B-B14F-4D97-AF65-F5344CB8AC3E}">
        <p14:creationId xmlns:p14="http://schemas.microsoft.com/office/powerpoint/2010/main" val="3754862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3C839C91-6557-EEC2-4B72-BDC1EF88DA8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0"/>
            <a:ext cx="9144000" cy="5143500"/>
          </a:xfrm>
          <a:prstGeom prst="rect">
            <a:avLst/>
          </a:prstGeom>
        </p:spPr>
      </p:pic>
      <p:grpSp>
        <p:nvGrpSpPr>
          <p:cNvPr id="5" name="Gruppieren 4">
            <a:extLst>
              <a:ext uri="{FF2B5EF4-FFF2-40B4-BE49-F238E27FC236}">
                <a16:creationId xmlns:a16="http://schemas.microsoft.com/office/drawing/2014/main" id="{27F7E713-BF0B-B7A1-9525-E14FEFB3E5BF}"/>
              </a:ext>
            </a:extLst>
          </p:cNvPr>
          <p:cNvGrpSpPr/>
          <p:nvPr/>
        </p:nvGrpSpPr>
        <p:grpSpPr>
          <a:xfrm>
            <a:off x="0" y="0"/>
            <a:ext cx="9144000" cy="5143500"/>
            <a:chOff x="0" y="0"/>
            <a:chExt cx="9144000" cy="5143500"/>
          </a:xfrm>
        </p:grpSpPr>
        <p:sp>
          <p:nvSpPr>
            <p:cNvPr id="6" name="Rechteck 5">
              <a:extLst>
                <a:ext uri="{FF2B5EF4-FFF2-40B4-BE49-F238E27FC236}">
                  <a16:creationId xmlns:a16="http://schemas.microsoft.com/office/drawing/2014/main" id="{A4DE444E-BC22-8DE0-B5BA-60EC5A33B7CD}"/>
                </a:ext>
              </a:extLst>
            </p:cNvPr>
            <p:cNvSpPr/>
            <p:nvPr/>
          </p:nvSpPr>
          <p:spPr>
            <a:xfrm>
              <a:off x="0" y="1617785"/>
              <a:ext cx="9144000" cy="3525715"/>
            </a:xfrm>
            <a:prstGeom prst="rect">
              <a:avLst/>
            </a:prstGeom>
            <a:gradFill>
              <a:gsLst>
                <a:gs pos="0">
                  <a:schemeClr val="tx1">
                    <a:alpha val="50000"/>
                  </a:schemeClr>
                </a:gs>
                <a:gs pos="100000">
                  <a:schemeClr val="tx1">
                    <a:alpha val="0"/>
                  </a:schemeClr>
                </a:gs>
              </a:gsLst>
              <a:lin ang="162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7" name="Rechteck 6">
              <a:extLst>
                <a:ext uri="{FF2B5EF4-FFF2-40B4-BE49-F238E27FC236}">
                  <a16:creationId xmlns:a16="http://schemas.microsoft.com/office/drawing/2014/main" id="{EBAD3129-2CB0-DCFF-015D-976B3EADA3EB}"/>
                </a:ext>
              </a:extLst>
            </p:cNvPr>
            <p:cNvSpPr/>
            <p:nvPr/>
          </p:nvSpPr>
          <p:spPr>
            <a:xfrm rot="5400000">
              <a:off x="-412750" y="412750"/>
              <a:ext cx="5143500" cy="4318000"/>
            </a:xfrm>
            <a:prstGeom prst="rect">
              <a:avLst/>
            </a:prstGeom>
            <a:gradFill>
              <a:gsLst>
                <a:gs pos="0">
                  <a:schemeClr val="tx1">
                    <a:alpha val="25000"/>
                  </a:schemeClr>
                </a:gs>
                <a:gs pos="100000">
                  <a:schemeClr val="tx1">
                    <a:alpha val="0"/>
                  </a:schemeClr>
                </a:gs>
              </a:gsLst>
              <a:lin ang="162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grpSp>
      <p:sp>
        <p:nvSpPr>
          <p:cNvPr id="2" name="Foliennummernplatzhalter 1"/>
          <p:cNvSpPr>
            <a:spLocks noGrp="1"/>
          </p:cNvSpPr>
          <p:nvPr>
            <p:ph type="sldNum" sz="quarter" idx="12"/>
          </p:nvPr>
        </p:nvSpPr>
        <p:spPr/>
        <p:txBody>
          <a:bodyPr/>
          <a:lstStyle/>
          <a:p>
            <a:fld id="{062264FA-5897-E448-9104-19C45CE6974D}" type="slidenum">
              <a:rPr lang="de-DE">
                <a:solidFill>
                  <a:srgbClr val="606A73"/>
                </a:solidFill>
              </a:rPr>
              <a:pPr/>
              <a:t>2</a:t>
            </a:fld>
            <a:endParaRPr lang="de-DE">
              <a:solidFill>
                <a:srgbClr val="606A73"/>
              </a:solidFill>
            </a:endParaRPr>
          </a:p>
        </p:txBody>
      </p:sp>
      <p:sp>
        <p:nvSpPr>
          <p:cNvPr id="16" name="Inhaltsplatzhalter 3"/>
          <p:cNvSpPr>
            <a:spLocks noGrp="1"/>
          </p:cNvSpPr>
          <p:nvPr>
            <p:ph sz="quarter" idx="4294967295"/>
          </p:nvPr>
        </p:nvSpPr>
        <p:spPr>
          <a:xfrm>
            <a:off x="540000" y="3157775"/>
            <a:ext cx="3683868" cy="900000"/>
          </a:xfrm>
          <a:prstGeom prst="rect">
            <a:avLst/>
          </a:prstGeom>
        </p:spPr>
        <p:txBody>
          <a:bodyPr lIns="0" tIns="0" rIns="0" bIns="0"/>
          <a:lstStyle/>
          <a:p>
            <a:pPr marL="0" indent="0">
              <a:lnSpc>
                <a:spcPts val="1200"/>
              </a:lnSpc>
              <a:buNone/>
            </a:pPr>
            <a:r>
              <a:rPr lang="de-DE" sz="1000" dirty="0">
                <a:solidFill>
                  <a:schemeClr val="bg1"/>
                </a:solidFill>
                <a:latin typeface="Avenir LT Std 45 Book" panose="020B0502020203020204" pitchFamily="34" charset="77"/>
              </a:rPr>
              <a:t>If you want to drive development forward, you have to be at</a:t>
            </a:r>
            <a:br>
              <a:rPr lang="de-DE" sz="1000" dirty="0">
                <a:solidFill>
                  <a:schemeClr val="bg1"/>
                </a:solidFill>
                <a:latin typeface="Avenir LT Std 45 Book" panose="020B0502020203020204" pitchFamily="34" charset="77"/>
              </a:rPr>
            </a:br>
            <a:r>
              <a:rPr lang="de-DE" sz="1000" dirty="0">
                <a:solidFill>
                  <a:schemeClr val="bg1"/>
                </a:solidFill>
                <a:latin typeface="Avenir LT Std 45 Book" panose="020B0502020203020204" pitchFamily="34" charset="77"/>
              </a:rPr>
              <a:t>the forefront of the action. M&amp;P is an innovation driver in the construction and real estate industry – with a groundbreaking consulting approach that holistically identifies and exploits potential in your company. Get on board with us and benefit from our expertise.</a:t>
            </a:r>
          </a:p>
        </p:txBody>
      </p:sp>
      <p:sp>
        <p:nvSpPr>
          <p:cNvPr id="19" name="Titel 2"/>
          <p:cNvSpPr>
            <a:spLocks noGrp="1"/>
          </p:cNvSpPr>
          <p:nvPr>
            <p:ph type="title"/>
          </p:nvPr>
        </p:nvSpPr>
        <p:spPr>
          <a:xfrm>
            <a:off x="540000" y="2257775"/>
            <a:ext cx="7025054" cy="914400"/>
          </a:xfrm>
          <a:prstGeom prst="rect">
            <a:avLst/>
          </a:prstGeom>
        </p:spPr>
        <p:txBody>
          <a:bodyPr/>
          <a:lstStyle/>
          <a:p>
            <a:pPr>
              <a:lnSpc>
                <a:spcPts val="3200"/>
              </a:lnSpc>
            </a:pPr>
            <a:r>
              <a:rPr lang="de-DE" sz="2800" b="0" dirty="0">
                <a:solidFill>
                  <a:schemeClr val="bg1"/>
                </a:solidFill>
                <a:latin typeface="Avenir LT Std 35 Light" panose="020B0402020203020204" pitchFamily="34" charset="77"/>
              </a:rPr>
              <a:t>Shaping the future</a:t>
            </a:r>
            <a:br>
              <a:rPr lang="de-DE" sz="2800" b="0" dirty="0">
                <a:solidFill>
                  <a:schemeClr val="bg1"/>
                </a:solidFill>
                <a:latin typeface="Avenir LT Std 35 Light" panose="020B0402020203020204" pitchFamily="34" charset="77"/>
              </a:rPr>
            </a:br>
            <a:r>
              <a:rPr lang="de-DE" sz="2800" b="0" dirty="0">
                <a:solidFill>
                  <a:schemeClr val="bg1"/>
                </a:solidFill>
                <a:latin typeface="Avenir LT Std 35 Light" panose="020B0402020203020204" pitchFamily="34" charset="77"/>
              </a:rPr>
              <a:t>of real estate</a:t>
            </a:r>
          </a:p>
        </p:txBody>
      </p:sp>
      <p:sp>
        <p:nvSpPr>
          <p:cNvPr id="17" name="Fußzeilenplatzhalter 6">
            <a:extLst>
              <a:ext uri="{FF2B5EF4-FFF2-40B4-BE49-F238E27FC236}">
                <a16:creationId xmlns:a16="http://schemas.microsoft.com/office/drawing/2014/main" id="{58FCF534-2892-1346-A458-703C62FB888A}"/>
              </a:ext>
            </a:extLst>
          </p:cNvPr>
          <p:cNvSpPr txBox="1">
            <a:spLocks/>
          </p:cNvSpPr>
          <p:nvPr/>
        </p:nvSpPr>
        <p:spPr>
          <a:xfrm>
            <a:off x="540000" y="177666"/>
            <a:ext cx="1154483" cy="184666"/>
          </a:xfrm>
          <a:prstGeom prst="rect">
            <a:avLst/>
          </a:prstGeom>
          <a:solidFill>
            <a:schemeClr val="tx1"/>
          </a:solidFill>
        </p:spPr>
        <p:txBody>
          <a:bodyPr wrap="none" anchor="ctr">
            <a:spAutoFit/>
          </a:bodyPr>
          <a:lstStyle>
            <a:defPPr>
              <a:defRPr lang="de-DE"/>
            </a:defPPr>
            <a:lvl1pPr marL="0" algn="l" defTabSz="171384" rtl="0" eaLnBrk="1" latinLnBrk="0" hangingPunct="1">
              <a:defRPr sz="700" kern="1200">
                <a:solidFill>
                  <a:schemeClr val="tx1"/>
                </a:solidFill>
                <a:latin typeface="+mn-lt"/>
                <a:ea typeface="+mn-ea"/>
                <a:cs typeface="+mn-cs"/>
              </a:defRPr>
            </a:lvl1pPr>
            <a:lvl2pPr marL="171384" algn="l" defTabSz="171384" rtl="0" eaLnBrk="1" latinLnBrk="0" hangingPunct="1">
              <a:defRPr sz="700" kern="1200">
                <a:solidFill>
                  <a:schemeClr val="tx1"/>
                </a:solidFill>
                <a:latin typeface="+mn-lt"/>
                <a:ea typeface="+mn-ea"/>
                <a:cs typeface="+mn-cs"/>
              </a:defRPr>
            </a:lvl2pPr>
            <a:lvl3pPr marL="342770" algn="l" defTabSz="171384" rtl="0" eaLnBrk="1" latinLnBrk="0" hangingPunct="1">
              <a:defRPr sz="700" kern="1200">
                <a:solidFill>
                  <a:schemeClr val="tx1"/>
                </a:solidFill>
                <a:latin typeface="+mn-lt"/>
                <a:ea typeface="+mn-ea"/>
                <a:cs typeface="+mn-cs"/>
              </a:defRPr>
            </a:lvl3pPr>
            <a:lvl4pPr marL="514154" algn="l" defTabSz="171384" rtl="0" eaLnBrk="1" latinLnBrk="0" hangingPunct="1">
              <a:defRPr sz="700" kern="1200">
                <a:solidFill>
                  <a:schemeClr val="tx1"/>
                </a:solidFill>
                <a:latin typeface="+mn-lt"/>
                <a:ea typeface="+mn-ea"/>
                <a:cs typeface="+mn-cs"/>
              </a:defRPr>
            </a:lvl4pPr>
            <a:lvl5pPr marL="685539" algn="l" defTabSz="171384" rtl="0" eaLnBrk="1" latinLnBrk="0" hangingPunct="1">
              <a:defRPr sz="700" kern="1200">
                <a:solidFill>
                  <a:schemeClr val="tx1"/>
                </a:solidFill>
                <a:latin typeface="+mn-lt"/>
                <a:ea typeface="+mn-ea"/>
                <a:cs typeface="+mn-cs"/>
              </a:defRPr>
            </a:lvl5pPr>
            <a:lvl6pPr marL="856924" algn="l" defTabSz="171384" rtl="0" eaLnBrk="1" latinLnBrk="0" hangingPunct="1">
              <a:defRPr sz="700" kern="1200">
                <a:solidFill>
                  <a:schemeClr val="tx1"/>
                </a:solidFill>
                <a:latin typeface="+mn-lt"/>
                <a:ea typeface="+mn-ea"/>
                <a:cs typeface="+mn-cs"/>
              </a:defRPr>
            </a:lvl6pPr>
            <a:lvl7pPr marL="1028309" algn="l" defTabSz="171384" rtl="0" eaLnBrk="1" latinLnBrk="0" hangingPunct="1">
              <a:defRPr sz="700" kern="1200">
                <a:solidFill>
                  <a:schemeClr val="tx1"/>
                </a:solidFill>
                <a:latin typeface="+mn-lt"/>
                <a:ea typeface="+mn-ea"/>
                <a:cs typeface="+mn-cs"/>
              </a:defRPr>
            </a:lvl7pPr>
            <a:lvl8pPr marL="1199694" algn="l" defTabSz="171384" rtl="0" eaLnBrk="1" latinLnBrk="0" hangingPunct="1">
              <a:defRPr sz="700" kern="1200">
                <a:solidFill>
                  <a:schemeClr val="tx1"/>
                </a:solidFill>
                <a:latin typeface="+mn-lt"/>
                <a:ea typeface="+mn-ea"/>
                <a:cs typeface="+mn-cs"/>
              </a:defRPr>
            </a:lvl8pPr>
            <a:lvl9pPr marL="1371078" algn="l" defTabSz="171384" rtl="0" eaLnBrk="1" latinLnBrk="0" hangingPunct="1">
              <a:defRPr sz="700" kern="1200">
                <a:solidFill>
                  <a:schemeClr val="tx1"/>
                </a:solidFill>
                <a:latin typeface="+mn-lt"/>
                <a:ea typeface="+mn-ea"/>
                <a:cs typeface="+mn-cs"/>
              </a:defRPr>
            </a:lvl9pPr>
          </a:lstStyle>
          <a:p>
            <a:pPr algn="ctr"/>
            <a:r>
              <a:rPr lang="de-DE" sz="600" b="0" i="0" dirty="0">
                <a:solidFill>
                  <a:schemeClr val="bg1"/>
                </a:solidFill>
                <a:latin typeface="Avenir LT Std 55 Roman" panose="020B0503020203020204" pitchFamily="34" charset="77"/>
              </a:rPr>
              <a:t>Introducing the M&amp;P Group</a:t>
            </a:r>
          </a:p>
        </p:txBody>
      </p:sp>
    </p:spTree>
    <p:extLst>
      <p:ext uri="{BB962C8B-B14F-4D97-AF65-F5344CB8AC3E}">
        <p14:creationId xmlns:p14="http://schemas.microsoft.com/office/powerpoint/2010/main" val="933161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E9C74982-844E-034D-ABD1-456985B8DB0D}"/>
              </a:ext>
            </a:extLst>
          </p:cNvPr>
          <p:cNvPicPr>
            <a:picLocks noChangeAspect="1"/>
          </p:cNvPicPr>
          <p:nvPr/>
        </p:nvPicPr>
        <p:blipFill>
          <a:blip r:embed="rId3">
            <a:lum bright="70000" contrast="-70000"/>
            <a:alphaModFix amt="50000"/>
          </a:blip>
          <a:stretch>
            <a:fillRect/>
          </a:stretch>
        </p:blipFill>
        <p:spPr>
          <a:xfrm>
            <a:off x="5573444" y="1808072"/>
            <a:ext cx="2874264" cy="2558796"/>
          </a:xfrm>
          <a:prstGeom prst="rect">
            <a:avLst/>
          </a:prstGeom>
          <a:noFill/>
          <a:ln>
            <a:noFill/>
          </a:ln>
        </p:spPr>
      </p:pic>
      <p:sp>
        <p:nvSpPr>
          <p:cNvPr id="21" name="Oval 20">
            <a:extLst>
              <a:ext uri="{FF2B5EF4-FFF2-40B4-BE49-F238E27FC236}">
                <a16:creationId xmlns:a16="http://schemas.microsoft.com/office/drawing/2014/main" id="{060F2FB3-648C-0741-8107-6D64F623374F}"/>
              </a:ext>
            </a:extLst>
          </p:cNvPr>
          <p:cNvSpPr>
            <a:spLocks noChangeAspect="1"/>
          </p:cNvSpPr>
          <p:nvPr/>
        </p:nvSpPr>
        <p:spPr>
          <a:xfrm>
            <a:off x="5825276" y="1777544"/>
            <a:ext cx="2340000" cy="2340000"/>
          </a:xfrm>
          <a:prstGeom prst="ellipse">
            <a:avLst/>
          </a:prstGeom>
          <a:solidFill>
            <a:srgbClr val="606A73">
              <a:alpha val="6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2" name="Foliennummernplatzhalter 1"/>
          <p:cNvSpPr>
            <a:spLocks noGrp="1"/>
          </p:cNvSpPr>
          <p:nvPr>
            <p:ph type="sldNum" sz="quarter" idx="12"/>
          </p:nvPr>
        </p:nvSpPr>
        <p:spPr/>
        <p:txBody>
          <a:bodyPr/>
          <a:lstStyle/>
          <a:p>
            <a:fld id="{062264FA-5897-E448-9104-19C45CE6974D}" type="slidenum">
              <a:rPr lang="de-DE">
                <a:solidFill>
                  <a:srgbClr val="606A73"/>
                </a:solidFill>
              </a:rPr>
              <a:pPr/>
              <a:t>3</a:t>
            </a:fld>
            <a:endParaRPr lang="de-DE">
              <a:solidFill>
                <a:srgbClr val="606A73"/>
              </a:solidFill>
            </a:endParaRPr>
          </a:p>
        </p:txBody>
      </p:sp>
      <p:pic>
        <p:nvPicPr>
          <p:cNvPr id="35" name="Grafik 34">
            <a:extLst>
              <a:ext uri="{FF2B5EF4-FFF2-40B4-BE49-F238E27FC236}">
                <a16:creationId xmlns:a16="http://schemas.microsoft.com/office/drawing/2014/main" id="{7F8B9985-27E8-C643-B57B-AD77FE6681D5}"/>
              </a:ext>
            </a:extLst>
          </p:cNvPr>
          <p:cNvPicPr>
            <a:picLocks noChangeAspect="1"/>
          </p:cNvPicPr>
          <p:nvPr/>
        </p:nvPicPr>
        <p:blipFill>
          <a:blip r:embed="rId4"/>
          <a:stretch>
            <a:fillRect/>
          </a:stretch>
        </p:blipFill>
        <p:spPr>
          <a:xfrm>
            <a:off x="6427914" y="2368751"/>
            <a:ext cx="1168400" cy="1168400"/>
          </a:xfrm>
          <a:prstGeom prst="rect">
            <a:avLst/>
          </a:prstGeom>
        </p:spPr>
      </p:pic>
      <p:sp>
        <p:nvSpPr>
          <p:cNvPr id="20" name="Titel 2">
            <a:extLst>
              <a:ext uri="{FF2B5EF4-FFF2-40B4-BE49-F238E27FC236}">
                <a16:creationId xmlns:a16="http://schemas.microsoft.com/office/drawing/2014/main" id="{0187436B-83AB-D04F-A730-2B980611D72A}"/>
              </a:ext>
            </a:extLst>
          </p:cNvPr>
          <p:cNvSpPr>
            <a:spLocks noGrp="1"/>
          </p:cNvSpPr>
          <p:nvPr>
            <p:ph type="title"/>
          </p:nvPr>
        </p:nvSpPr>
        <p:spPr>
          <a:xfrm>
            <a:off x="540000" y="900000"/>
            <a:ext cx="7025054" cy="720000"/>
          </a:xfrm>
          <a:prstGeom prst="rect">
            <a:avLst/>
          </a:prstGeom>
        </p:spPr>
        <p:txBody>
          <a:bodyPr/>
          <a:lstStyle/>
          <a:p>
            <a:pPr>
              <a:lnSpc>
                <a:spcPts val="2000"/>
              </a:lnSpc>
            </a:pPr>
            <a:r>
              <a:rPr lang="de-DE" sz="2800" b="0" dirty="0">
                <a:solidFill>
                  <a:schemeClr val="bg1"/>
                </a:solidFill>
                <a:latin typeface="Avenir LT Std 35 Light" panose="020B0402020203020204" pitchFamily="34" charset="77"/>
              </a:rPr>
              <a:t>Creating added value</a:t>
            </a:r>
            <a:br>
              <a:rPr lang="de-DE" sz="2800" b="0" dirty="0">
                <a:solidFill>
                  <a:schemeClr val="bg1"/>
                </a:solidFill>
                <a:latin typeface="Avenir LT Std 35 Light" panose="020B0402020203020204" pitchFamily="34" charset="77"/>
              </a:rPr>
            </a:br>
            <a:r>
              <a:rPr lang="de-DE" sz="1000" dirty="0">
                <a:latin typeface="Avenir LT Std 55 Roman" panose="020B0503020203020204" pitchFamily="34" charset="77"/>
              </a:rPr>
              <a:t>Providing holistic consulting to drive change.</a:t>
            </a:r>
          </a:p>
        </p:txBody>
      </p:sp>
      <p:sp>
        <p:nvSpPr>
          <p:cNvPr id="23" name="Inhaltsplatzhalter 3">
            <a:extLst>
              <a:ext uri="{FF2B5EF4-FFF2-40B4-BE49-F238E27FC236}">
                <a16:creationId xmlns:a16="http://schemas.microsoft.com/office/drawing/2014/main" id="{0ACD20C3-95ED-834A-81D5-833A5CD72FC3}"/>
              </a:ext>
            </a:extLst>
          </p:cNvPr>
          <p:cNvSpPr>
            <a:spLocks noGrp="1"/>
          </p:cNvSpPr>
          <p:nvPr>
            <p:ph sz="quarter" idx="13"/>
          </p:nvPr>
        </p:nvSpPr>
        <p:spPr>
          <a:xfrm>
            <a:off x="540000" y="1620000"/>
            <a:ext cx="4650898" cy="3105390"/>
          </a:xfrm>
          <a:prstGeom prst="rect">
            <a:avLst/>
          </a:prstGeom>
        </p:spPr>
        <p:txBody>
          <a:bodyPr lIns="0" tIns="0" rIns="0" bIns="0"/>
          <a:lstStyle/>
          <a:p>
            <a:pPr marL="0" indent="0">
              <a:lnSpc>
                <a:spcPts val="1200"/>
              </a:lnSpc>
              <a:buNone/>
            </a:pPr>
            <a:r>
              <a:rPr lang="de-DE" dirty="0">
                <a:latin typeface="Avenir LT Std 45 Book" panose="020B0502020203020204" pitchFamily="34" charset="77"/>
              </a:rPr>
              <a:t>Only a holistic view of a building, with all its potential over its entire life cycle, results in the greatest possible added value. Optimal technical, digital and organisational networking is our goal in every project. In order not to waste any time on the way there, we rely on a unique holistic consulting approach: at M&amp;P, experts from the fields of </a:t>
            </a:r>
            <a:r>
              <a:rPr lang="de-DE" b="1" dirty="0"/>
              <a:t>engineering, energy, IT solutions and consulting </a:t>
            </a:r>
            <a:r>
              <a:rPr lang="de-DE" dirty="0">
                <a:latin typeface="Avenir LT Std 45 Book" panose="020B0502020203020204" pitchFamily="34" charset="77"/>
              </a:rPr>
              <a:t>work together and beyond the limits of their discipline on future-ready solutions for all areas of the construction and real estate industry.</a:t>
            </a:r>
          </a:p>
          <a:p>
            <a:pPr marL="0" indent="0">
              <a:lnSpc>
                <a:spcPts val="1200"/>
              </a:lnSpc>
              <a:buNone/>
            </a:pPr>
            <a:endParaRPr lang="de-DE" dirty="0">
              <a:latin typeface="Avenir LT Std 45 Book" panose="020B0502020203020204" pitchFamily="34" charset="77"/>
            </a:endParaRPr>
          </a:p>
          <a:p>
            <a:pPr marL="0" indent="0">
              <a:lnSpc>
                <a:spcPts val="1200"/>
              </a:lnSpc>
              <a:buNone/>
            </a:pPr>
            <a:r>
              <a:rPr lang="de-DE" dirty="0">
                <a:latin typeface="Avenir LT Std 45 Book" panose="020B0502020203020204" pitchFamily="34" charset="77"/>
              </a:rPr>
              <a:t>M&amp;P sees itself as an innovation driver in the construction and real estate industry. As we move forward, we develop sustainable ideas for tomorrow and increase the strength of transformation dynamics in key innovation fields in the industry:</a:t>
            </a:r>
          </a:p>
          <a:p>
            <a:pPr marL="0" indent="0">
              <a:lnSpc>
                <a:spcPts val="1200"/>
              </a:lnSpc>
              <a:buNone/>
            </a:pPr>
            <a:endParaRPr lang="de-DE" dirty="0">
              <a:latin typeface="Avenir LT Std 45 Book" panose="020B0502020203020204" pitchFamily="34" charset="77"/>
            </a:endParaRPr>
          </a:p>
          <a:p>
            <a:pPr>
              <a:lnSpc>
                <a:spcPts val="1200"/>
              </a:lnSpc>
            </a:pPr>
            <a:r>
              <a:rPr lang="de-DE" dirty="0">
                <a:latin typeface="Avenir LT Std 45 Book" panose="020B0502020203020204" pitchFamily="34" charset="77"/>
              </a:rPr>
              <a:t>Intelligent engineering design creates innovative infrastructures.</a:t>
            </a:r>
          </a:p>
          <a:p>
            <a:pPr>
              <a:lnSpc>
                <a:spcPts val="1200"/>
              </a:lnSpc>
            </a:pPr>
            <a:r>
              <a:rPr lang="de-DE" dirty="0">
                <a:latin typeface="Avenir LT Std 45 Book" panose="020B0502020203020204" pitchFamily="34" charset="77"/>
              </a:rPr>
              <a:t>360° energy-efficiency concepts ensure the highest level of sustainability.</a:t>
            </a:r>
          </a:p>
          <a:p>
            <a:pPr>
              <a:lnSpc>
                <a:spcPts val="1200"/>
              </a:lnSpc>
            </a:pPr>
            <a:r>
              <a:rPr lang="de-DE" dirty="0">
                <a:latin typeface="Avenir LT Std 45 Book" panose="020B0502020203020204" pitchFamily="34" charset="77"/>
              </a:rPr>
              <a:t>Tailored IT solutions drive digital transformation throughout the real estate</a:t>
            </a:r>
            <a:br>
              <a:rPr lang="de-DE" dirty="0">
                <a:latin typeface="Avenir LT Std 45 Book" panose="020B0502020203020204" pitchFamily="34" charset="77"/>
              </a:rPr>
            </a:br>
            <a:r>
              <a:rPr lang="de-DE" dirty="0">
                <a:latin typeface="Avenir LT Std 45 Book" panose="020B0502020203020204" pitchFamily="34" charset="77"/>
              </a:rPr>
              <a:t>life cycle. </a:t>
            </a:r>
          </a:p>
        </p:txBody>
      </p:sp>
      <p:pic>
        <p:nvPicPr>
          <p:cNvPr id="14" name="Grafik 13">
            <a:extLst>
              <a:ext uri="{FF2B5EF4-FFF2-40B4-BE49-F238E27FC236}">
                <a16:creationId xmlns:a16="http://schemas.microsoft.com/office/drawing/2014/main" id="{132E2D6C-D91D-4D4F-ACB6-4F37117B63EF}"/>
              </a:ext>
            </a:extLst>
          </p:cNvPr>
          <p:cNvPicPr>
            <a:picLocks noChangeAspect="1"/>
          </p:cNvPicPr>
          <p:nvPr/>
        </p:nvPicPr>
        <p:blipFill>
          <a:blip r:embed="rId5"/>
          <a:stretch>
            <a:fillRect/>
          </a:stretch>
        </p:blipFill>
        <p:spPr>
          <a:xfrm>
            <a:off x="5393462" y="2908951"/>
            <a:ext cx="1256400" cy="1256400"/>
          </a:xfrm>
          <a:prstGeom prst="rect">
            <a:avLst/>
          </a:prstGeom>
          <a:effectLst>
            <a:outerShdw blurRad="50800" dist="50800" dir="8700000" algn="ctr" rotWithShape="0">
              <a:schemeClr val="tx1">
                <a:alpha val="25000"/>
              </a:schemeClr>
            </a:outerShdw>
          </a:effectLst>
        </p:spPr>
      </p:pic>
      <p:pic>
        <p:nvPicPr>
          <p:cNvPr id="17" name="Grafik 16">
            <a:extLst>
              <a:ext uri="{FF2B5EF4-FFF2-40B4-BE49-F238E27FC236}">
                <a16:creationId xmlns:a16="http://schemas.microsoft.com/office/drawing/2014/main" id="{749B9C4B-0F8A-8148-89CE-0C860474B044}"/>
              </a:ext>
            </a:extLst>
          </p:cNvPr>
          <p:cNvPicPr>
            <a:picLocks noChangeAspect="1"/>
          </p:cNvPicPr>
          <p:nvPr/>
        </p:nvPicPr>
        <p:blipFill>
          <a:blip r:embed="rId6"/>
          <a:stretch>
            <a:fillRect/>
          </a:stretch>
        </p:blipFill>
        <p:spPr>
          <a:xfrm>
            <a:off x="7364076" y="2892532"/>
            <a:ext cx="1256400" cy="1256400"/>
          </a:xfrm>
          <a:prstGeom prst="rect">
            <a:avLst/>
          </a:prstGeom>
          <a:effectLst>
            <a:outerShdw blurRad="50800" dist="50800" dir="8700000" algn="ctr" rotWithShape="0">
              <a:schemeClr val="tx1">
                <a:alpha val="25000"/>
              </a:schemeClr>
            </a:outerShdw>
          </a:effectLst>
        </p:spPr>
      </p:pic>
      <p:pic>
        <p:nvPicPr>
          <p:cNvPr id="24" name="Grafik 23">
            <a:extLst>
              <a:ext uri="{FF2B5EF4-FFF2-40B4-BE49-F238E27FC236}">
                <a16:creationId xmlns:a16="http://schemas.microsoft.com/office/drawing/2014/main" id="{95BE295A-A3F3-E448-9986-21E97E41272A}"/>
              </a:ext>
            </a:extLst>
          </p:cNvPr>
          <p:cNvPicPr>
            <a:picLocks noChangeAspect="1"/>
          </p:cNvPicPr>
          <p:nvPr/>
        </p:nvPicPr>
        <p:blipFill>
          <a:blip r:embed="rId7"/>
          <a:stretch>
            <a:fillRect/>
          </a:stretch>
        </p:blipFill>
        <p:spPr>
          <a:xfrm>
            <a:off x="6385647" y="1158000"/>
            <a:ext cx="1256400" cy="1256400"/>
          </a:xfrm>
          <a:prstGeom prst="rect">
            <a:avLst/>
          </a:prstGeom>
          <a:effectLst>
            <a:outerShdw blurRad="50800" dist="50800" dir="8700000" algn="ctr" rotWithShape="0">
              <a:schemeClr val="tx1">
                <a:alpha val="25000"/>
              </a:schemeClr>
            </a:outerShdw>
          </a:effectLst>
        </p:spPr>
      </p:pic>
    </p:spTree>
    <p:extLst>
      <p:ext uri="{BB962C8B-B14F-4D97-AF65-F5344CB8AC3E}">
        <p14:creationId xmlns:p14="http://schemas.microsoft.com/office/powerpoint/2010/main" val="26945544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Ein Bild, das Person, Mann enthält.&#10;&#10;Automatisch generierte Beschreibung">
            <a:extLst>
              <a:ext uri="{FF2B5EF4-FFF2-40B4-BE49-F238E27FC236}">
                <a16:creationId xmlns:a16="http://schemas.microsoft.com/office/drawing/2014/main" id="{92002DCC-0331-86F0-C876-9A482FE4A4C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 y="9656"/>
            <a:ext cx="9147428" cy="5124188"/>
          </a:xfrm>
          <a:prstGeom prst="rect">
            <a:avLst/>
          </a:prstGeom>
        </p:spPr>
      </p:pic>
      <p:sp>
        <p:nvSpPr>
          <p:cNvPr id="4" name="Rechteck 3">
            <a:extLst>
              <a:ext uri="{FF2B5EF4-FFF2-40B4-BE49-F238E27FC236}">
                <a16:creationId xmlns:a16="http://schemas.microsoft.com/office/drawing/2014/main" id="{0C0D2BF3-FE25-8D0D-05B8-BCE74B622E50}"/>
              </a:ext>
            </a:extLst>
          </p:cNvPr>
          <p:cNvSpPr/>
          <p:nvPr/>
        </p:nvSpPr>
        <p:spPr>
          <a:xfrm rot="5400000">
            <a:off x="-436291" y="436291"/>
            <a:ext cx="5143500" cy="4270917"/>
          </a:xfrm>
          <a:prstGeom prst="rect">
            <a:avLst/>
          </a:prstGeom>
          <a:gradFill>
            <a:gsLst>
              <a:gs pos="0">
                <a:schemeClr val="tx1">
                  <a:alpha val="60000"/>
                </a:schemeClr>
              </a:gs>
              <a:gs pos="100000">
                <a:schemeClr val="tx1">
                  <a:alpha val="0"/>
                </a:schemeClr>
              </a:gs>
            </a:gsLst>
            <a:lin ang="162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a:p>
        </p:txBody>
      </p:sp>
      <p:sp>
        <p:nvSpPr>
          <p:cNvPr id="5" name="Foliennummernplatzhalter 1">
            <a:extLst>
              <a:ext uri="{FF2B5EF4-FFF2-40B4-BE49-F238E27FC236}">
                <a16:creationId xmlns:a16="http://schemas.microsoft.com/office/drawing/2014/main" id="{44DA98B5-B2DD-B398-1054-DA554EEE3BBA}"/>
              </a:ext>
            </a:extLst>
          </p:cNvPr>
          <p:cNvSpPr>
            <a:spLocks noGrp="1"/>
          </p:cNvSpPr>
          <p:nvPr>
            <p:ph type="sldNum" sz="quarter" idx="12"/>
          </p:nvPr>
        </p:nvSpPr>
        <p:spPr>
          <a:xfrm>
            <a:off x="7828982" y="4860000"/>
            <a:ext cx="944877" cy="273844"/>
          </a:xfrm>
        </p:spPr>
        <p:txBody>
          <a:bodyPr/>
          <a:lstStyle/>
          <a:p>
            <a:fld id="{062264FA-5897-E448-9104-19C45CE6974D}" type="slidenum">
              <a:rPr lang="de-DE">
                <a:solidFill>
                  <a:srgbClr val="606A73"/>
                </a:solidFill>
              </a:rPr>
              <a:pPr/>
              <a:t>4</a:t>
            </a:fld>
            <a:endParaRPr lang="de-DE">
              <a:solidFill>
                <a:srgbClr val="606A73"/>
              </a:solidFill>
            </a:endParaRPr>
          </a:p>
        </p:txBody>
      </p:sp>
      <p:sp>
        <p:nvSpPr>
          <p:cNvPr id="2" name="Inhaltsplatzhalter 3">
            <a:extLst>
              <a:ext uri="{FF2B5EF4-FFF2-40B4-BE49-F238E27FC236}">
                <a16:creationId xmlns:a16="http://schemas.microsoft.com/office/drawing/2014/main" id="{CC8C251D-3933-B963-0A36-2E6B243E8A77}"/>
              </a:ext>
            </a:extLst>
          </p:cNvPr>
          <p:cNvSpPr txBox="1">
            <a:spLocks/>
          </p:cNvSpPr>
          <p:nvPr/>
        </p:nvSpPr>
        <p:spPr>
          <a:xfrm>
            <a:off x="540000" y="1620000"/>
            <a:ext cx="3730917" cy="1902951"/>
          </a:xfrm>
          <a:prstGeom prst="rect">
            <a:avLst/>
          </a:prstGeom>
        </p:spPr>
        <p:txBody>
          <a:bodyPr lIns="0" tIns="0" rIns="0" bIns="0"/>
          <a:lstStyle>
            <a:lvl1pPr marL="128538" indent="-128538" algn="l" defTabSz="171384" rtl="0" eaLnBrk="1" latinLnBrk="0" hangingPunct="1">
              <a:spcBef>
                <a:spcPct val="20000"/>
              </a:spcBef>
              <a:buFont typeface="Arial"/>
              <a:buChar char="•"/>
              <a:defRPr sz="1200" kern="1200">
                <a:solidFill>
                  <a:schemeClr val="tx1"/>
                </a:solidFill>
                <a:latin typeface="+mn-lt"/>
                <a:ea typeface="+mn-ea"/>
                <a:cs typeface="+mn-cs"/>
              </a:defRPr>
            </a:lvl1pPr>
            <a:lvl2pPr marL="278501" indent="-107116" algn="l" defTabSz="171384" rtl="0" eaLnBrk="1" latinLnBrk="0" hangingPunct="1">
              <a:spcBef>
                <a:spcPct val="20000"/>
              </a:spcBef>
              <a:buFont typeface="Arial"/>
              <a:buChar char="–"/>
              <a:defRPr sz="1000" kern="1200">
                <a:solidFill>
                  <a:schemeClr val="tx1"/>
                </a:solidFill>
                <a:latin typeface="+mn-lt"/>
                <a:ea typeface="+mn-ea"/>
                <a:cs typeface="+mn-cs"/>
              </a:defRPr>
            </a:lvl2pPr>
            <a:lvl3pPr marL="428462" indent="-85692" algn="l" defTabSz="171384" rtl="0" eaLnBrk="1" latinLnBrk="0" hangingPunct="1">
              <a:spcBef>
                <a:spcPct val="20000"/>
              </a:spcBef>
              <a:buFont typeface="Arial"/>
              <a:buChar char="•"/>
              <a:defRPr sz="900" kern="1200">
                <a:solidFill>
                  <a:schemeClr val="tx1"/>
                </a:solidFill>
                <a:latin typeface="+mn-lt"/>
                <a:ea typeface="+mn-ea"/>
                <a:cs typeface="+mn-cs"/>
              </a:defRPr>
            </a:lvl3pPr>
            <a:lvl4pPr marL="599847" indent="-85692" algn="l" defTabSz="171384" rtl="0" eaLnBrk="1" latinLnBrk="0" hangingPunct="1">
              <a:spcBef>
                <a:spcPct val="20000"/>
              </a:spcBef>
              <a:buFont typeface="Arial"/>
              <a:buChar char="–"/>
              <a:defRPr sz="700" kern="1200">
                <a:solidFill>
                  <a:schemeClr val="tx1"/>
                </a:solidFill>
                <a:latin typeface="+mn-lt"/>
                <a:ea typeface="+mn-ea"/>
                <a:cs typeface="+mn-cs"/>
              </a:defRPr>
            </a:lvl4pPr>
            <a:lvl5pPr marL="771232" indent="-85692" algn="l" defTabSz="171384" rtl="0" eaLnBrk="1" latinLnBrk="0" hangingPunct="1">
              <a:spcBef>
                <a:spcPct val="20000"/>
              </a:spcBef>
              <a:buFont typeface="Arial"/>
              <a:buChar char="»"/>
              <a:defRPr sz="700" kern="1200">
                <a:solidFill>
                  <a:schemeClr val="tx1"/>
                </a:solidFill>
                <a:latin typeface="+mn-lt"/>
                <a:ea typeface="+mn-ea"/>
                <a:cs typeface="+mn-cs"/>
              </a:defRPr>
            </a:lvl5pPr>
            <a:lvl6pPr marL="942617" indent="-85692" algn="l" defTabSz="171384" rtl="0" eaLnBrk="1" latinLnBrk="0" hangingPunct="1">
              <a:spcBef>
                <a:spcPct val="20000"/>
              </a:spcBef>
              <a:buFont typeface="Arial"/>
              <a:buChar char="•"/>
              <a:defRPr sz="700" kern="1200">
                <a:solidFill>
                  <a:schemeClr val="tx1"/>
                </a:solidFill>
                <a:latin typeface="+mn-lt"/>
                <a:ea typeface="+mn-ea"/>
                <a:cs typeface="+mn-cs"/>
              </a:defRPr>
            </a:lvl6pPr>
            <a:lvl7pPr marL="1114001" indent="-85692" algn="l" defTabSz="171384" rtl="0" eaLnBrk="1" latinLnBrk="0" hangingPunct="1">
              <a:spcBef>
                <a:spcPct val="20000"/>
              </a:spcBef>
              <a:buFont typeface="Arial"/>
              <a:buChar char="•"/>
              <a:defRPr sz="700" kern="1200">
                <a:solidFill>
                  <a:schemeClr val="tx1"/>
                </a:solidFill>
                <a:latin typeface="+mn-lt"/>
                <a:ea typeface="+mn-ea"/>
                <a:cs typeface="+mn-cs"/>
              </a:defRPr>
            </a:lvl7pPr>
            <a:lvl8pPr marL="1285386" indent="-85692" algn="l" defTabSz="171384" rtl="0" eaLnBrk="1" latinLnBrk="0" hangingPunct="1">
              <a:spcBef>
                <a:spcPct val="20000"/>
              </a:spcBef>
              <a:buFont typeface="Arial"/>
              <a:buChar char="•"/>
              <a:defRPr sz="700" kern="1200">
                <a:solidFill>
                  <a:schemeClr val="tx1"/>
                </a:solidFill>
                <a:latin typeface="+mn-lt"/>
                <a:ea typeface="+mn-ea"/>
                <a:cs typeface="+mn-cs"/>
              </a:defRPr>
            </a:lvl8pPr>
            <a:lvl9pPr marL="1456770" indent="-85692" algn="l" defTabSz="171384" rtl="0" eaLnBrk="1" latinLnBrk="0" hangingPunct="1">
              <a:spcBef>
                <a:spcPct val="20000"/>
              </a:spcBef>
              <a:buFont typeface="Arial"/>
              <a:buChar char="•"/>
              <a:defRPr sz="700" kern="1200">
                <a:solidFill>
                  <a:schemeClr val="tx1"/>
                </a:solidFill>
                <a:latin typeface="+mn-lt"/>
                <a:ea typeface="+mn-ea"/>
                <a:cs typeface="+mn-cs"/>
              </a:defRPr>
            </a:lvl9pPr>
          </a:lstStyle>
          <a:p>
            <a:pPr marL="0" indent="0">
              <a:lnSpc>
                <a:spcPts val="2500"/>
              </a:lnSpc>
              <a:buFont typeface="Arial"/>
              <a:buNone/>
            </a:pPr>
            <a:r>
              <a:rPr lang="de-DE" sz="2100" dirty="0">
                <a:solidFill>
                  <a:schemeClr val="bg1"/>
                </a:solidFill>
                <a:latin typeface="Avenir LT Std 45 Book" panose="020B0502020203020204" pitchFamily="34" charset="77"/>
              </a:rPr>
              <a:t>‘We are guided by the conviction that an optimal technical, digital and organisational solution provides the greatest added value for real estate!’</a:t>
            </a:r>
          </a:p>
        </p:txBody>
      </p:sp>
      <p:sp>
        <p:nvSpPr>
          <p:cNvPr id="8" name="Inhaltsplatzhalter 3">
            <a:extLst>
              <a:ext uri="{FF2B5EF4-FFF2-40B4-BE49-F238E27FC236}">
                <a16:creationId xmlns:a16="http://schemas.microsoft.com/office/drawing/2014/main" id="{C84E84C2-8D03-10A6-DCB6-A4653552A7F2}"/>
              </a:ext>
            </a:extLst>
          </p:cNvPr>
          <p:cNvSpPr txBox="1">
            <a:spLocks/>
          </p:cNvSpPr>
          <p:nvPr/>
        </p:nvSpPr>
        <p:spPr>
          <a:xfrm>
            <a:off x="540000" y="3635298"/>
            <a:ext cx="2086112" cy="273205"/>
          </a:xfrm>
          <a:prstGeom prst="rect">
            <a:avLst/>
          </a:prstGeom>
        </p:spPr>
        <p:txBody>
          <a:bodyPr lIns="0" tIns="0" rIns="0" bIns="0"/>
          <a:lstStyle>
            <a:lvl1pPr marL="128538" indent="-128538" algn="l" defTabSz="171384" rtl="0" eaLnBrk="1" latinLnBrk="0" hangingPunct="1">
              <a:spcBef>
                <a:spcPts val="300"/>
              </a:spcBef>
              <a:buClr>
                <a:srgbClr val="5A646E"/>
              </a:buClr>
              <a:buSzPct val="110000"/>
              <a:buFont typeface="Lucida Grande"/>
              <a:buChar char="»"/>
              <a:defRPr sz="1100" b="0" i="0" kern="1200">
                <a:solidFill>
                  <a:schemeClr val="tx1"/>
                </a:solidFill>
                <a:latin typeface="Avenir LT Std 55 Roman" panose="020B0503020203020204" pitchFamily="34" charset="77"/>
                <a:ea typeface="+mn-ea"/>
                <a:cs typeface="+mn-cs"/>
              </a:defRPr>
            </a:lvl1pPr>
            <a:lvl2pPr marL="278501" indent="-107116" algn="l" defTabSz="171384" rtl="0" eaLnBrk="1" latinLnBrk="0" hangingPunct="1">
              <a:spcBef>
                <a:spcPts val="300"/>
              </a:spcBef>
              <a:buClr>
                <a:srgbClr val="5A646E"/>
              </a:buClr>
              <a:buFont typeface="Wingdings" charset="2"/>
              <a:buChar char="§"/>
              <a:defRPr sz="1100" b="0" i="0" kern="1200">
                <a:solidFill>
                  <a:schemeClr val="tx1"/>
                </a:solidFill>
                <a:latin typeface="Avenir LT Std 55 Roman" panose="020B0503020203020204" pitchFamily="34" charset="77"/>
                <a:ea typeface="+mn-ea"/>
                <a:cs typeface="+mn-cs"/>
              </a:defRPr>
            </a:lvl2pPr>
            <a:lvl3pPr marL="428462" indent="-85692" algn="l" defTabSz="171384" rtl="0" eaLnBrk="1" latinLnBrk="0" hangingPunct="1">
              <a:spcBef>
                <a:spcPts val="300"/>
              </a:spcBef>
              <a:buClr>
                <a:srgbClr val="5A646E"/>
              </a:buClr>
              <a:buFont typeface="Arial"/>
              <a:buChar char="•"/>
              <a:defRPr sz="1100" b="0" i="0" kern="1200">
                <a:solidFill>
                  <a:schemeClr val="tx1"/>
                </a:solidFill>
                <a:latin typeface="Avenir LT Std 55 Roman" panose="020B0503020203020204" pitchFamily="34" charset="77"/>
                <a:ea typeface="+mn-ea"/>
                <a:cs typeface="+mn-cs"/>
              </a:defRPr>
            </a:lvl3pPr>
            <a:lvl4pPr marL="599847"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4pPr>
            <a:lvl5pPr marL="771232" indent="-85692" algn="l" defTabSz="171384" rtl="0" eaLnBrk="1" latinLnBrk="0" hangingPunct="1">
              <a:spcBef>
                <a:spcPts val="300"/>
              </a:spcBef>
              <a:buClr>
                <a:srgbClr val="5A646E"/>
              </a:buClr>
              <a:buFont typeface="Symbol" charset="2"/>
              <a:buChar char="-"/>
              <a:defRPr sz="1100" b="0" i="0" kern="1200">
                <a:solidFill>
                  <a:schemeClr val="tx1"/>
                </a:solidFill>
                <a:latin typeface="Avenir LT Std 55 Roman" panose="020B0503020203020204" pitchFamily="34" charset="77"/>
                <a:ea typeface="+mn-ea"/>
                <a:cs typeface="+mn-cs"/>
              </a:defRPr>
            </a:lvl5pPr>
            <a:lvl6pPr marL="942617" indent="-85692" algn="l" defTabSz="171384" rtl="0" eaLnBrk="1" latinLnBrk="0" hangingPunct="1">
              <a:spcBef>
                <a:spcPct val="20000"/>
              </a:spcBef>
              <a:buFont typeface="Arial"/>
              <a:buChar char="•"/>
              <a:defRPr sz="700" kern="1200">
                <a:solidFill>
                  <a:schemeClr val="tx1"/>
                </a:solidFill>
                <a:latin typeface="+mn-lt"/>
                <a:ea typeface="+mn-ea"/>
                <a:cs typeface="+mn-cs"/>
              </a:defRPr>
            </a:lvl6pPr>
            <a:lvl7pPr marL="1114001" indent="-85692" algn="l" defTabSz="171384" rtl="0" eaLnBrk="1" latinLnBrk="0" hangingPunct="1">
              <a:spcBef>
                <a:spcPct val="20000"/>
              </a:spcBef>
              <a:buFont typeface="Arial"/>
              <a:buChar char="•"/>
              <a:defRPr sz="700" kern="1200">
                <a:solidFill>
                  <a:schemeClr val="tx1"/>
                </a:solidFill>
                <a:latin typeface="+mn-lt"/>
                <a:ea typeface="+mn-ea"/>
                <a:cs typeface="+mn-cs"/>
              </a:defRPr>
            </a:lvl7pPr>
            <a:lvl8pPr marL="1285386" indent="-85692" algn="l" defTabSz="171384" rtl="0" eaLnBrk="1" latinLnBrk="0" hangingPunct="1">
              <a:spcBef>
                <a:spcPct val="20000"/>
              </a:spcBef>
              <a:buFont typeface="Arial"/>
              <a:buChar char="•"/>
              <a:defRPr sz="700" kern="1200">
                <a:solidFill>
                  <a:schemeClr val="tx1"/>
                </a:solidFill>
                <a:latin typeface="+mn-lt"/>
                <a:ea typeface="+mn-ea"/>
                <a:cs typeface="+mn-cs"/>
              </a:defRPr>
            </a:lvl8pPr>
            <a:lvl9pPr marL="1456770" indent="-85692" algn="l" defTabSz="171384" rtl="0" eaLnBrk="1" latinLnBrk="0" hangingPunct="1">
              <a:spcBef>
                <a:spcPct val="20000"/>
              </a:spcBef>
              <a:buFont typeface="Arial"/>
              <a:buChar char="•"/>
              <a:defRPr sz="700" kern="1200">
                <a:solidFill>
                  <a:schemeClr val="tx1"/>
                </a:solidFill>
                <a:latin typeface="+mn-lt"/>
                <a:ea typeface="+mn-ea"/>
                <a:cs typeface="+mn-cs"/>
              </a:defRPr>
            </a:lvl9pPr>
          </a:lstStyle>
          <a:p>
            <a:pPr marL="0" indent="0">
              <a:lnSpc>
                <a:spcPts val="1200"/>
              </a:lnSpc>
              <a:buNone/>
            </a:pPr>
            <a:r>
              <a:rPr lang="de-DE" sz="900" b="1" dirty="0">
                <a:solidFill>
                  <a:schemeClr val="bg1"/>
                </a:solidFill>
              </a:rPr>
              <a:t>Olf Clausen</a:t>
            </a:r>
            <a:r>
              <a:rPr lang="de-DE" sz="900" b="1" dirty="0">
                <a:solidFill>
                  <a:schemeClr val="bg1"/>
                </a:solidFill>
                <a:latin typeface="Avenir LT Std 65 Medium" panose="020B0503020203020204" pitchFamily="34" charset="77"/>
              </a:rPr>
              <a:t>, </a:t>
            </a:r>
            <a:r>
              <a:rPr lang="de-DE" sz="900" dirty="0">
                <a:solidFill>
                  <a:schemeClr val="bg1"/>
                </a:solidFill>
                <a:latin typeface="Avenir LT Std 45 Book" panose="020B0502020203020204" pitchFamily="34" charset="77"/>
              </a:rPr>
              <a:t>CEO M&amp;P Group</a:t>
            </a:r>
          </a:p>
        </p:txBody>
      </p:sp>
      <p:sp>
        <p:nvSpPr>
          <p:cNvPr id="9" name="Fußzeilenplatzhalter 6">
            <a:extLst>
              <a:ext uri="{FF2B5EF4-FFF2-40B4-BE49-F238E27FC236}">
                <a16:creationId xmlns:a16="http://schemas.microsoft.com/office/drawing/2014/main" id="{D9DB4A26-A779-0ECE-A070-932062599F1C}"/>
              </a:ext>
            </a:extLst>
          </p:cNvPr>
          <p:cNvSpPr txBox="1">
            <a:spLocks/>
          </p:cNvSpPr>
          <p:nvPr/>
        </p:nvSpPr>
        <p:spPr>
          <a:xfrm>
            <a:off x="540000" y="177666"/>
            <a:ext cx="1154483" cy="184666"/>
          </a:xfrm>
          <a:prstGeom prst="rect">
            <a:avLst/>
          </a:prstGeom>
          <a:solidFill>
            <a:schemeClr val="tx1"/>
          </a:solidFill>
        </p:spPr>
        <p:txBody>
          <a:bodyPr wrap="none" anchor="ctr">
            <a:spAutoFit/>
          </a:bodyPr>
          <a:lstStyle>
            <a:defPPr>
              <a:defRPr lang="de-DE"/>
            </a:defPPr>
            <a:lvl1pPr marL="0" algn="l" defTabSz="171384" rtl="0" eaLnBrk="1" latinLnBrk="0" hangingPunct="1">
              <a:defRPr sz="700" kern="1200">
                <a:solidFill>
                  <a:schemeClr val="tx1"/>
                </a:solidFill>
                <a:latin typeface="+mn-lt"/>
                <a:ea typeface="+mn-ea"/>
                <a:cs typeface="+mn-cs"/>
              </a:defRPr>
            </a:lvl1pPr>
            <a:lvl2pPr marL="171384" algn="l" defTabSz="171384" rtl="0" eaLnBrk="1" latinLnBrk="0" hangingPunct="1">
              <a:defRPr sz="700" kern="1200">
                <a:solidFill>
                  <a:schemeClr val="tx1"/>
                </a:solidFill>
                <a:latin typeface="+mn-lt"/>
                <a:ea typeface="+mn-ea"/>
                <a:cs typeface="+mn-cs"/>
              </a:defRPr>
            </a:lvl2pPr>
            <a:lvl3pPr marL="342770" algn="l" defTabSz="171384" rtl="0" eaLnBrk="1" latinLnBrk="0" hangingPunct="1">
              <a:defRPr sz="700" kern="1200">
                <a:solidFill>
                  <a:schemeClr val="tx1"/>
                </a:solidFill>
                <a:latin typeface="+mn-lt"/>
                <a:ea typeface="+mn-ea"/>
                <a:cs typeface="+mn-cs"/>
              </a:defRPr>
            </a:lvl3pPr>
            <a:lvl4pPr marL="514154" algn="l" defTabSz="171384" rtl="0" eaLnBrk="1" latinLnBrk="0" hangingPunct="1">
              <a:defRPr sz="700" kern="1200">
                <a:solidFill>
                  <a:schemeClr val="tx1"/>
                </a:solidFill>
                <a:latin typeface="+mn-lt"/>
                <a:ea typeface="+mn-ea"/>
                <a:cs typeface="+mn-cs"/>
              </a:defRPr>
            </a:lvl4pPr>
            <a:lvl5pPr marL="685539" algn="l" defTabSz="171384" rtl="0" eaLnBrk="1" latinLnBrk="0" hangingPunct="1">
              <a:defRPr sz="700" kern="1200">
                <a:solidFill>
                  <a:schemeClr val="tx1"/>
                </a:solidFill>
                <a:latin typeface="+mn-lt"/>
                <a:ea typeface="+mn-ea"/>
                <a:cs typeface="+mn-cs"/>
              </a:defRPr>
            </a:lvl5pPr>
            <a:lvl6pPr marL="856924" algn="l" defTabSz="171384" rtl="0" eaLnBrk="1" latinLnBrk="0" hangingPunct="1">
              <a:defRPr sz="700" kern="1200">
                <a:solidFill>
                  <a:schemeClr val="tx1"/>
                </a:solidFill>
                <a:latin typeface="+mn-lt"/>
                <a:ea typeface="+mn-ea"/>
                <a:cs typeface="+mn-cs"/>
              </a:defRPr>
            </a:lvl6pPr>
            <a:lvl7pPr marL="1028309" algn="l" defTabSz="171384" rtl="0" eaLnBrk="1" latinLnBrk="0" hangingPunct="1">
              <a:defRPr sz="700" kern="1200">
                <a:solidFill>
                  <a:schemeClr val="tx1"/>
                </a:solidFill>
                <a:latin typeface="+mn-lt"/>
                <a:ea typeface="+mn-ea"/>
                <a:cs typeface="+mn-cs"/>
              </a:defRPr>
            </a:lvl7pPr>
            <a:lvl8pPr marL="1199694" algn="l" defTabSz="171384" rtl="0" eaLnBrk="1" latinLnBrk="0" hangingPunct="1">
              <a:defRPr sz="700" kern="1200">
                <a:solidFill>
                  <a:schemeClr val="tx1"/>
                </a:solidFill>
                <a:latin typeface="+mn-lt"/>
                <a:ea typeface="+mn-ea"/>
                <a:cs typeface="+mn-cs"/>
              </a:defRPr>
            </a:lvl8pPr>
            <a:lvl9pPr marL="1371078" algn="l" defTabSz="171384" rtl="0" eaLnBrk="1" latinLnBrk="0" hangingPunct="1">
              <a:defRPr sz="700" kern="1200">
                <a:solidFill>
                  <a:schemeClr val="tx1"/>
                </a:solidFill>
                <a:latin typeface="+mn-lt"/>
                <a:ea typeface="+mn-ea"/>
                <a:cs typeface="+mn-cs"/>
              </a:defRPr>
            </a:lvl9pPr>
          </a:lstStyle>
          <a:p>
            <a:pPr algn="ctr"/>
            <a:r>
              <a:rPr lang="de-DE" sz="600" b="0" i="0" dirty="0">
                <a:solidFill>
                  <a:schemeClr val="bg1"/>
                </a:solidFill>
                <a:latin typeface="Avenir LT Std 55 Roman" panose="020B0503020203020204" pitchFamily="34" charset="77"/>
              </a:rPr>
              <a:t>Introducing the M&amp;P Group</a:t>
            </a:r>
          </a:p>
        </p:txBody>
      </p:sp>
    </p:spTree>
    <p:extLst>
      <p:ext uri="{BB962C8B-B14F-4D97-AF65-F5344CB8AC3E}">
        <p14:creationId xmlns:p14="http://schemas.microsoft.com/office/powerpoint/2010/main" val="3764082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81C23EE1-3D1F-F94D-84C8-209319D7809D}"/>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1"/>
            <a:ext cx="9144000" cy="5143501"/>
          </a:xfrm>
          <a:prstGeom prst="rect">
            <a:avLst/>
          </a:prstGeom>
        </p:spPr>
      </p:pic>
      <p:sp>
        <p:nvSpPr>
          <p:cNvPr id="5" name="Rechteck 4">
            <a:extLst>
              <a:ext uri="{FF2B5EF4-FFF2-40B4-BE49-F238E27FC236}">
                <a16:creationId xmlns:a16="http://schemas.microsoft.com/office/drawing/2014/main" id="{BDAFBE71-8C0A-DE49-BBFF-000450EAB121}"/>
              </a:ext>
            </a:extLst>
          </p:cNvPr>
          <p:cNvSpPr/>
          <p:nvPr/>
        </p:nvSpPr>
        <p:spPr>
          <a:xfrm>
            <a:off x="0" y="2548054"/>
            <a:ext cx="9144000" cy="2595446"/>
          </a:xfrm>
          <a:prstGeom prst="rect">
            <a:avLst/>
          </a:prstGeom>
          <a:gradFill>
            <a:gsLst>
              <a:gs pos="0">
                <a:schemeClr val="tx1">
                  <a:alpha val="80000"/>
                </a:schemeClr>
              </a:gs>
              <a:gs pos="100000">
                <a:schemeClr val="tx1">
                  <a:alpha val="0"/>
                </a:schemeClr>
              </a:gs>
            </a:gsLst>
            <a:lin ang="162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9" name="Rechteck 8">
            <a:extLst>
              <a:ext uri="{FF2B5EF4-FFF2-40B4-BE49-F238E27FC236}">
                <a16:creationId xmlns:a16="http://schemas.microsoft.com/office/drawing/2014/main" id="{C658F69B-EE9A-7A4E-9041-E3E9CE945657}"/>
              </a:ext>
            </a:extLst>
          </p:cNvPr>
          <p:cNvSpPr/>
          <p:nvPr/>
        </p:nvSpPr>
        <p:spPr>
          <a:xfrm rot="5400000">
            <a:off x="-918581" y="918581"/>
            <a:ext cx="5143500" cy="3306337"/>
          </a:xfrm>
          <a:prstGeom prst="rect">
            <a:avLst/>
          </a:prstGeom>
          <a:gradFill>
            <a:gsLst>
              <a:gs pos="0">
                <a:schemeClr val="tx1">
                  <a:alpha val="25000"/>
                </a:schemeClr>
              </a:gs>
              <a:gs pos="100000">
                <a:schemeClr val="tx1">
                  <a:alpha val="0"/>
                </a:schemeClr>
              </a:gs>
            </a:gsLst>
            <a:lin ang="162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2" name="Foliennummernplatzhalter 1"/>
          <p:cNvSpPr>
            <a:spLocks noGrp="1"/>
          </p:cNvSpPr>
          <p:nvPr>
            <p:ph type="sldNum" sz="quarter" idx="12"/>
          </p:nvPr>
        </p:nvSpPr>
        <p:spPr/>
        <p:txBody>
          <a:bodyPr/>
          <a:lstStyle/>
          <a:p>
            <a:fld id="{062264FA-5897-E448-9104-19C45CE6974D}" type="slidenum">
              <a:rPr lang="de-DE">
                <a:solidFill>
                  <a:srgbClr val="606A73"/>
                </a:solidFill>
              </a:rPr>
              <a:pPr/>
              <a:t>5</a:t>
            </a:fld>
            <a:endParaRPr lang="de-DE">
              <a:solidFill>
                <a:srgbClr val="606A73"/>
              </a:solidFill>
            </a:endParaRPr>
          </a:p>
        </p:txBody>
      </p:sp>
      <p:sp>
        <p:nvSpPr>
          <p:cNvPr id="17" name="Titel 2">
            <a:extLst>
              <a:ext uri="{FF2B5EF4-FFF2-40B4-BE49-F238E27FC236}">
                <a16:creationId xmlns:a16="http://schemas.microsoft.com/office/drawing/2014/main" id="{4B7A0D0E-641D-E34F-97EF-ED1A93741078}"/>
              </a:ext>
            </a:extLst>
          </p:cNvPr>
          <p:cNvSpPr txBox="1">
            <a:spLocks/>
          </p:cNvSpPr>
          <p:nvPr/>
        </p:nvSpPr>
        <p:spPr>
          <a:xfrm>
            <a:off x="540000" y="3780000"/>
            <a:ext cx="7025054" cy="914400"/>
          </a:xfrm>
          <a:prstGeom prst="rect">
            <a:avLst/>
          </a:prstGeom>
        </p:spPr>
        <p:txBody>
          <a:bodyPr lIns="0" tIns="0" rIns="0" bIns="0"/>
          <a:lstStyle>
            <a:lvl1pPr algn="l" defTabSz="171384" rtl="0" eaLnBrk="1" latinLnBrk="0" hangingPunct="1">
              <a:spcBef>
                <a:spcPct val="0"/>
              </a:spcBef>
              <a:buNone/>
              <a:defRPr sz="1900" b="1" i="0" kern="1200">
                <a:solidFill>
                  <a:schemeClr val="tx1"/>
                </a:solidFill>
                <a:latin typeface="Avenir LT Std 65 Medium" panose="020B0503020203020204" pitchFamily="34" charset="77"/>
                <a:ea typeface="+mj-ea"/>
                <a:cs typeface="Avenir LT Std 65 Medium" panose="020B0503020203020204" pitchFamily="34" charset="77"/>
              </a:defRPr>
            </a:lvl1pPr>
          </a:lstStyle>
          <a:p>
            <a:pPr>
              <a:lnSpc>
                <a:spcPts val="3200"/>
              </a:lnSpc>
            </a:pPr>
            <a:r>
              <a:rPr lang="de-DE" sz="2800" b="0" dirty="0">
                <a:solidFill>
                  <a:schemeClr val="bg1"/>
                </a:solidFill>
                <a:latin typeface="Avenir LT Std 35 Light" panose="020B0402020203020204" pitchFamily="34" charset="77"/>
              </a:rPr>
              <a:t>Life cycle partners for the construction</a:t>
            </a:r>
            <a:br>
              <a:rPr lang="de-DE" sz="2800" b="0" dirty="0">
                <a:solidFill>
                  <a:schemeClr val="bg1"/>
                </a:solidFill>
                <a:latin typeface="Avenir LT Std 35 Light" panose="020B0402020203020204" pitchFamily="34" charset="77"/>
              </a:rPr>
            </a:br>
            <a:r>
              <a:rPr lang="de-DE" sz="2800" b="0" dirty="0">
                <a:solidFill>
                  <a:schemeClr val="bg1"/>
                </a:solidFill>
                <a:latin typeface="Avenir LT Std 35 Light" panose="020B0402020203020204" pitchFamily="34" charset="77"/>
              </a:rPr>
              <a:t>and real estate industry</a:t>
            </a:r>
          </a:p>
        </p:txBody>
      </p:sp>
      <p:sp>
        <p:nvSpPr>
          <p:cNvPr id="8" name="Fußzeilenplatzhalter 6">
            <a:extLst>
              <a:ext uri="{FF2B5EF4-FFF2-40B4-BE49-F238E27FC236}">
                <a16:creationId xmlns:a16="http://schemas.microsoft.com/office/drawing/2014/main" id="{3A87FCF7-DC31-794F-B402-948B2FA3F4EE}"/>
              </a:ext>
            </a:extLst>
          </p:cNvPr>
          <p:cNvSpPr txBox="1">
            <a:spLocks/>
          </p:cNvSpPr>
          <p:nvPr/>
        </p:nvSpPr>
        <p:spPr>
          <a:xfrm>
            <a:off x="540000" y="177666"/>
            <a:ext cx="1154483" cy="184666"/>
          </a:xfrm>
          <a:prstGeom prst="rect">
            <a:avLst/>
          </a:prstGeom>
          <a:solidFill>
            <a:srgbClr val="606A73"/>
          </a:solidFill>
        </p:spPr>
        <p:txBody>
          <a:bodyPr wrap="none" anchor="ctr">
            <a:spAutoFit/>
          </a:bodyPr>
          <a:lstStyle>
            <a:defPPr>
              <a:defRPr lang="de-DE"/>
            </a:defPPr>
            <a:lvl1pPr marL="0" algn="l" defTabSz="171384" rtl="0" eaLnBrk="1" latinLnBrk="0" hangingPunct="1">
              <a:defRPr sz="700" kern="1200">
                <a:solidFill>
                  <a:schemeClr val="tx1"/>
                </a:solidFill>
                <a:latin typeface="+mn-lt"/>
                <a:ea typeface="+mn-ea"/>
                <a:cs typeface="+mn-cs"/>
              </a:defRPr>
            </a:lvl1pPr>
            <a:lvl2pPr marL="171384" algn="l" defTabSz="171384" rtl="0" eaLnBrk="1" latinLnBrk="0" hangingPunct="1">
              <a:defRPr sz="700" kern="1200">
                <a:solidFill>
                  <a:schemeClr val="tx1"/>
                </a:solidFill>
                <a:latin typeface="+mn-lt"/>
                <a:ea typeface="+mn-ea"/>
                <a:cs typeface="+mn-cs"/>
              </a:defRPr>
            </a:lvl2pPr>
            <a:lvl3pPr marL="342770" algn="l" defTabSz="171384" rtl="0" eaLnBrk="1" latinLnBrk="0" hangingPunct="1">
              <a:defRPr sz="700" kern="1200">
                <a:solidFill>
                  <a:schemeClr val="tx1"/>
                </a:solidFill>
                <a:latin typeface="+mn-lt"/>
                <a:ea typeface="+mn-ea"/>
                <a:cs typeface="+mn-cs"/>
              </a:defRPr>
            </a:lvl3pPr>
            <a:lvl4pPr marL="514154" algn="l" defTabSz="171384" rtl="0" eaLnBrk="1" latinLnBrk="0" hangingPunct="1">
              <a:defRPr sz="700" kern="1200">
                <a:solidFill>
                  <a:schemeClr val="tx1"/>
                </a:solidFill>
                <a:latin typeface="+mn-lt"/>
                <a:ea typeface="+mn-ea"/>
                <a:cs typeface="+mn-cs"/>
              </a:defRPr>
            </a:lvl4pPr>
            <a:lvl5pPr marL="685539" algn="l" defTabSz="171384" rtl="0" eaLnBrk="1" latinLnBrk="0" hangingPunct="1">
              <a:defRPr sz="700" kern="1200">
                <a:solidFill>
                  <a:schemeClr val="tx1"/>
                </a:solidFill>
                <a:latin typeface="+mn-lt"/>
                <a:ea typeface="+mn-ea"/>
                <a:cs typeface="+mn-cs"/>
              </a:defRPr>
            </a:lvl5pPr>
            <a:lvl6pPr marL="856924" algn="l" defTabSz="171384" rtl="0" eaLnBrk="1" latinLnBrk="0" hangingPunct="1">
              <a:defRPr sz="700" kern="1200">
                <a:solidFill>
                  <a:schemeClr val="tx1"/>
                </a:solidFill>
                <a:latin typeface="+mn-lt"/>
                <a:ea typeface="+mn-ea"/>
                <a:cs typeface="+mn-cs"/>
              </a:defRPr>
            </a:lvl6pPr>
            <a:lvl7pPr marL="1028309" algn="l" defTabSz="171384" rtl="0" eaLnBrk="1" latinLnBrk="0" hangingPunct="1">
              <a:defRPr sz="700" kern="1200">
                <a:solidFill>
                  <a:schemeClr val="tx1"/>
                </a:solidFill>
                <a:latin typeface="+mn-lt"/>
                <a:ea typeface="+mn-ea"/>
                <a:cs typeface="+mn-cs"/>
              </a:defRPr>
            </a:lvl7pPr>
            <a:lvl8pPr marL="1199694" algn="l" defTabSz="171384" rtl="0" eaLnBrk="1" latinLnBrk="0" hangingPunct="1">
              <a:defRPr sz="700" kern="1200">
                <a:solidFill>
                  <a:schemeClr val="tx1"/>
                </a:solidFill>
                <a:latin typeface="+mn-lt"/>
                <a:ea typeface="+mn-ea"/>
                <a:cs typeface="+mn-cs"/>
              </a:defRPr>
            </a:lvl8pPr>
            <a:lvl9pPr marL="1371078" algn="l" defTabSz="171384" rtl="0" eaLnBrk="1" latinLnBrk="0" hangingPunct="1">
              <a:defRPr sz="700" kern="1200">
                <a:solidFill>
                  <a:schemeClr val="tx1"/>
                </a:solidFill>
                <a:latin typeface="+mn-lt"/>
                <a:ea typeface="+mn-ea"/>
                <a:cs typeface="+mn-cs"/>
              </a:defRPr>
            </a:lvl9pPr>
          </a:lstStyle>
          <a:p>
            <a:pPr algn="ctr"/>
            <a:r>
              <a:rPr lang="de-DE" sz="600" b="0" i="0" dirty="0">
                <a:latin typeface="Avenir LT Std 55 Roman" panose="020B0503020203020204" pitchFamily="34" charset="77"/>
              </a:rPr>
              <a:t>Introducing the M&amp;P Group</a:t>
            </a:r>
          </a:p>
        </p:txBody>
      </p:sp>
    </p:spTree>
    <p:extLst>
      <p:ext uri="{BB962C8B-B14F-4D97-AF65-F5344CB8AC3E}">
        <p14:creationId xmlns:p14="http://schemas.microsoft.com/office/powerpoint/2010/main" val="4802571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14CCFF94-6B2A-B847-A5B3-1434DBF28BBA}"/>
              </a:ext>
            </a:extLst>
          </p:cNvPr>
          <p:cNvPicPr>
            <a:picLocks noChangeAspect="1"/>
          </p:cNvPicPr>
          <p:nvPr/>
        </p:nvPicPr>
        <p:blipFill>
          <a:blip r:embed="rId3">
            <a:lum bright="70000" contrast="-70000"/>
            <a:alphaModFix amt="50000"/>
          </a:blip>
          <a:stretch>
            <a:fillRect/>
          </a:stretch>
        </p:blipFill>
        <p:spPr>
          <a:xfrm>
            <a:off x="5187419" y="1309377"/>
            <a:ext cx="3041697" cy="2975859"/>
          </a:xfrm>
          <a:prstGeom prst="rect">
            <a:avLst/>
          </a:prstGeom>
        </p:spPr>
      </p:pic>
      <p:sp>
        <p:nvSpPr>
          <p:cNvPr id="33" name="Oval 32">
            <a:extLst>
              <a:ext uri="{FF2B5EF4-FFF2-40B4-BE49-F238E27FC236}">
                <a16:creationId xmlns:a16="http://schemas.microsoft.com/office/drawing/2014/main" id="{7482B4FA-4941-F74A-AE09-7CED66CE83E3}"/>
              </a:ext>
            </a:extLst>
          </p:cNvPr>
          <p:cNvSpPr>
            <a:spLocks noChangeAspect="1"/>
          </p:cNvSpPr>
          <p:nvPr/>
        </p:nvSpPr>
        <p:spPr>
          <a:xfrm>
            <a:off x="5446121" y="1425226"/>
            <a:ext cx="2553429" cy="2553429"/>
          </a:xfrm>
          <a:prstGeom prst="ellipse">
            <a:avLst/>
          </a:prstGeom>
          <a:solidFill>
            <a:srgbClr val="606A73">
              <a:alpha val="6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2" name="Foliennummernplatzhalter 1"/>
          <p:cNvSpPr>
            <a:spLocks noGrp="1"/>
          </p:cNvSpPr>
          <p:nvPr>
            <p:ph type="sldNum" sz="quarter" idx="12"/>
          </p:nvPr>
        </p:nvSpPr>
        <p:spPr/>
        <p:txBody>
          <a:bodyPr/>
          <a:lstStyle/>
          <a:p>
            <a:fld id="{062264FA-5897-E448-9104-19C45CE6974D}" type="slidenum">
              <a:rPr lang="de-DE">
                <a:solidFill>
                  <a:srgbClr val="606A73"/>
                </a:solidFill>
              </a:rPr>
              <a:pPr/>
              <a:t>6</a:t>
            </a:fld>
            <a:endParaRPr lang="de-DE">
              <a:solidFill>
                <a:srgbClr val="606A73"/>
              </a:solidFill>
            </a:endParaRPr>
          </a:p>
        </p:txBody>
      </p:sp>
      <p:sp>
        <p:nvSpPr>
          <p:cNvPr id="17" name="Inhaltsplatzhalter 3">
            <a:extLst>
              <a:ext uri="{FF2B5EF4-FFF2-40B4-BE49-F238E27FC236}">
                <a16:creationId xmlns:a16="http://schemas.microsoft.com/office/drawing/2014/main" id="{6CFCB713-137D-0941-A1C1-C92F640CC7A1}"/>
              </a:ext>
            </a:extLst>
          </p:cNvPr>
          <p:cNvSpPr>
            <a:spLocks noGrp="1"/>
          </p:cNvSpPr>
          <p:nvPr>
            <p:ph sz="quarter" idx="4294967295"/>
          </p:nvPr>
        </p:nvSpPr>
        <p:spPr>
          <a:xfrm>
            <a:off x="540000" y="1440000"/>
            <a:ext cx="3976244" cy="3240000"/>
          </a:xfrm>
          <a:prstGeom prst="rect">
            <a:avLst/>
          </a:prstGeom>
        </p:spPr>
        <p:txBody>
          <a:bodyPr lIns="0" tIns="0" rIns="0" bIns="0"/>
          <a:lstStyle/>
          <a:p>
            <a:pPr marL="0" indent="0">
              <a:lnSpc>
                <a:spcPts val="1200"/>
              </a:lnSpc>
              <a:buNone/>
            </a:pPr>
            <a:r>
              <a:rPr lang="de-DE" sz="1000" b="1" dirty="0">
                <a:solidFill>
                  <a:schemeClr val="bg1"/>
                </a:solidFill>
                <a:latin typeface="Avenir LT Std 55 Roman" panose="020B0503020203020204" pitchFamily="34" charset="77"/>
              </a:rPr>
              <a:t>Our holistic solution expertise throughout the entire life cycle of a building makes us the people to get in touch with when it comes to real estate. Our clients include building owners, project developers and asset managers, engineers and architects, general contractors and facility service providers.</a:t>
            </a:r>
          </a:p>
          <a:p>
            <a:pPr marL="0" indent="0">
              <a:lnSpc>
                <a:spcPts val="1200"/>
              </a:lnSpc>
              <a:buNone/>
            </a:pPr>
            <a:endParaRPr lang="de-DE" sz="1000" dirty="0">
              <a:solidFill>
                <a:schemeClr val="bg1"/>
              </a:solidFill>
              <a:latin typeface="Avenir LT Std 45 Book" panose="020B0502020203020204" pitchFamily="34" charset="77"/>
            </a:endParaRPr>
          </a:p>
          <a:p>
            <a:pPr marL="0" indent="0">
              <a:lnSpc>
                <a:spcPts val="1200"/>
              </a:lnSpc>
              <a:buNone/>
            </a:pPr>
            <a:r>
              <a:rPr lang="de-DE" sz="1000" dirty="0">
                <a:solidFill>
                  <a:schemeClr val="bg1"/>
                </a:solidFill>
                <a:latin typeface="Avenir LT Std 45 Book" panose="020B0502020203020204" pitchFamily="34" charset="77"/>
              </a:rPr>
              <a:t>More than three decades of successful work provide evidence of our high levels of performance and underline our position as a driver of innovation. We know the industry like the back of our hand. We know its requirements and challenges. Our industry-specific knowledge and holistic consulting create space for change and progress. In every phase of the life of a property. We know what we are doing. And what needs to be done to plan, set up and operate buildings in a future-proof manner.</a:t>
            </a:r>
          </a:p>
          <a:p>
            <a:pPr marL="0" indent="0">
              <a:lnSpc>
                <a:spcPts val="1200"/>
              </a:lnSpc>
              <a:buNone/>
            </a:pPr>
            <a:endParaRPr lang="de-DE" sz="1000" dirty="0">
              <a:solidFill>
                <a:schemeClr val="bg1"/>
              </a:solidFill>
              <a:latin typeface="Avenir LT Std 45 Book" panose="020B0502020203020204" pitchFamily="34" charset="77"/>
            </a:endParaRPr>
          </a:p>
          <a:p>
            <a:pPr marL="0" indent="0">
              <a:lnSpc>
                <a:spcPts val="1200"/>
              </a:lnSpc>
              <a:buNone/>
            </a:pPr>
            <a:r>
              <a:rPr lang="de-DE" sz="1000" b="1" dirty="0">
                <a:solidFill>
                  <a:schemeClr val="bg1"/>
                </a:solidFill>
                <a:latin typeface="Avenir LT Std 55 Roman" panose="020B0503020203020204" pitchFamily="34" charset="77"/>
              </a:rPr>
              <a:t>Get on board with us and benefit from our expertise.</a:t>
            </a:r>
          </a:p>
        </p:txBody>
      </p:sp>
      <p:pic>
        <p:nvPicPr>
          <p:cNvPr id="25" name="Grafik 24">
            <a:extLst>
              <a:ext uri="{FF2B5EF4-FFF2-40B4-BE49-F238E27FC236}">
                <a16:creationId xmlns:a16="http://schemas.microsoft.com/office/drawing/2014/main" id="{A82A5DD8-222E-054A-A137-6664F2B48964}"/>
              </a:ext>
            </a:extLst>
          </p:cNvPr>
          <p:cNvPicPr>
            <a:picLocks noChangeAspect="1"/>
          </p:cNvPicPr>
          <p:nvPr/>
        </p:nvPicPr>
        <p:blipFill>
          <a:blip r:embed="rId4"/>
          <a:stretch>
            <a:fillRect/>
          </a:stretch>
        </p:blipFill>
        <p:spPr>
          <a:xfrm>
            <a:off x="6162075" y="2169682"/>
            <a:ext cx="1168400" cy="1168400"/>
          </a:xfrm>
          <a:prstGeom prst="rect">
            <a:avLst/>
          </a:prstGeom>
        </p:spPr>
      </p:pic>
      <p:pic>
        <p:nvPicPr>
          <p:cNvPr id="14" name="Grafik 13">
            <a:extLst>
              <a:ext uri="{FF2B5EF4-FFF2-40B4-BE49-F238E27FC236}">
                <a16:creationId xmlns:a16="http://schemas.microsoft.com/office/drawing/2014/main" id="{7AD2A211-448F-2F4C-9153-B104E04D74A3}"/>
              </a:ext>
            </a:extLst>
          </p:cNvPr>
          <p:cNvPicPr>
            <a:picLocks noChangeAspect="1"/>
          </p:cNvPicPr>
          <p:nvPr/>
        </p:nvPicPr>
        <p:blipFill>
          <a:blip r:embed="rId5"/>
          <a:stretch>
            <a:fillRect/>
          </a:stretch>
        </p:blipFill>
        <p:spPr>
          <a:xfrm>
            <a:off x="6152275" y="919510"/>
            <a:ext cx="1188000" cy="1188000"/>
          </a:xfrm>
          <a:prstGeom prst="rect">
            <a:avLst/>
          </a:prstGeom>
          <a:effectLst>
            <a:outerShdw blurRad="50800" dist="50800" dir="8700000" algn="ctr" rotWithShape="0">
              <a:schemeClr val="tx1">
                <a:alpha val="25000"/>
              </a:schemeClr>
            </a:outerShdw>
          </a:effectLst>
        </p:spPr>
      </p:pic>
      <p:pic>
        <p:nvPicPr>
          <p:cNvPr id="18" name="Grafik 17">
            <a:extLst>
              <a:ext uri="{FF2B5EF4-FFF2-40B4-BE49-F238E27FC236}">
                <a16:creationId xmlns:a16="http://schemas.microsoft.com/office/drawing/2014/main" id="{CEEB17F6-3031-A043-B35B-229D18EA7493}"/>
              </a:ext>
            </a:extLst>
          </p:cNvPr>
          <p:cNvPicPr>
            <a:picLocks noChangeAspect="1"/>
          </p:cNvPicPr>
          <p:nvPr/>
        </p:nvPicPr>
        <p:blipFill>
          <a:blip r:embed="rId6"/>
          <a:stretch>
            <a:fillRect/>
          </a:stretch>
        </p:blipFill>
        <p:spPr>
          <a:xfrm>
            <a:off x="7340275" y="1783254"/>
            <a:ext cx="1188000" cy="1188000"/>
          </a:xfrm>
          <a:prstGeom prst="rect">
            <a:avLst/>
          </a:prstGeom>
          <a:effectLst>
            <a:outerShdw blurRad="50800" dist="50800" dir="8700000" algn="ctr" rotWithShape="0">
              <a:schemeClr val="tx1">
                <a:alpha val="25000"/>
              </a:schemeClr>
            </a:outerShdw>
          </a:effectLst>
        </p:spPr>
      </p:pic>
      <p:pic>
        <p:nvPicPr>
          <p:cNvPr id="20" name="Grafik 19">
            <a:extLst>
              <a:ext uri="{FF2B5EF4-FFF2-40B4-BE49-F238E27FC236}">
                <a16:creationId xmlns:a16="http://schemas.microsoft.com/office/drawing/2014/main" id="{5667B64E-89AF-9347-9A9F-98D162F6EDDC}"/>
              </a:ext>
            </a:extLst>
          </p:cNvPr>
          <p:cNvPicPr>
            <a:picLocks noChangeAspect="1"/>
          </p:cNvPicPr>
          <p:nvPr/>
        </p:nvPicPr>
        <p:blipFill>
          <a:blip r:embed="rId7"/>
          <a:stretch>
            <a:fillRect/>
          </a:stretch>
        </p:blipFill>
        <p:spPr>
          <a:xfrm>
            <a:off x="6934173" y="3187549"/>
            <a:ext cx="1188000" cy="1188000"/>
          </a:xfrm>
          <a:prstGeom prst="rect">
            <a:avLst/>
          </a:prstGeom>
          <a:effectLst>
            <a:outerShdw blurRad="50800" dist="50800" dir="8700000" algn="ctr" rotWithShape="0">
              <a:schemeClr val="tx1">
                <a:alpha val="25000"/>
              </a:schemeClr>
            </a:outerShdw>
          </a:effectLst>
        </p:spPr>
      </p:pic>
      <p:pic>
        <p:nvPicPr>
          <p:cNvPr id="23" name="Grafik 22">
            <a:extLst>
              <a:ext uri="{FF2B5EF4-FFF2-40B4-BE49-F238E27FC236}">
                <a16:creationId xmlns:a16="http://schemas.microsoft.com/office/drawing/2014/main" id="{DA6FEF51-5B06-C249-8EAE-00AF0CBBB1B6}"/>
              </a:ext>
            </a:extLst>
          </p:cNvPr>
          <p:cNvPicPr>
            <a:picLocks noChangeAspect="1"/>
          </p:cNvPicPr>
          <p:nvPr/>
        </p:nvPicPr>
        <p:blipFill>
          <a:blip r:embed="rId8"/>
          <a:stretch>
            <a:fillRect/>
          </a:stretch>
        </p:blipFill>
        <p:spPr>
          <a:xfrm>
            <a:off x="5389024" y="3188341"/>
            <a:ext cx="1188000" cy="1188000"/>
          </a:xfrm>
          <a:prstGeom prst="rect">
            <a:avLst/>
          </a:prstGeom>
          <a:effectLst>
            <a:outerShdw blurRad="50800" dist="50800" dir="8700000" algn="ctr" rotWithShape="0">
              <a:schemeClr val="tx1">
                <a:alpha val="25000"/>
              </a:schemeClr>
            </a:outerShdw>
          </a:effectLst>
        </p:spPr>
      </p:pic>
      <p:pic>
        <p:nvPicPr>
          <p:cNvPr id="26" name="Grafik 25">
            <a:extLst>
              <a:ext uri="{FF2B5EF4-FFF2-40B4-BE49-F238E27FC236}">
                <a16:creationId xmlns:a16="http://schemas.microsoft.com/office/drawing/2014/main" id="{AE874B1C-411E-6143-8238-14CDA66C5F99}"/>
              </a:ext>
            </a:extLst>
          </p:cNvPr>
          <p:cNvPicPr>
            <a:picLocks noChangeAspect="1"/>
          </p:cNvPicPr>
          <p:nvPr/>
        </p:nvPicPr>
        <p:blipFill>
          <a:blip r:embed="rId9"/>
          <a:stretch>
            <a:fillRect/>
          </a:stretch>
        </p:blipFill>
        <p:spPr>
          <a:xfrm>
            <a:off x="4966163" y="1783254"/>
            <a:ext cx="1188000" cy="1188000"/>
          </a:xfrm>
          <a:prstGeom prst="rect">
            <a:avLst/>
          </a:prstGeom>
          <a:effectLst>
            <a:outerShdw blurRad="50800" dist="50800" dir="8700000" algn="ctr" rotWithShape="0">
              <a:schemeClr val="tx1">
                <a:alpha val="25000"/>
              </a:schemeClr>
            </a:outerShdw>
          </a:effectLst>
        </p:spPr>
      </p:pic>
    </p:spTree>
    <p:extLst>
      <p:ext uri="{BB962C8B-B14F-4D97-AF65-F5344CB8AC3E}">
        <p14:creationId xmlns:p14="http://schemas.microsoft.com/office/powerpoint/2010/main" val="3844192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C086A945-C756-2985-8958-5D92D1293D21}"/>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rot="10800000" flipV="1">
            <a:off x="-1" y="0"/>
            <a:ext cx="9144000" cy="5143500"/>
          </a:xfrm>
          <a:prstGeom prst="rect">
            <a:avLst/>
          </a:prstGeom>
        </p:spPr>
      </p:pic>
      <p:sp>
        <p:nvSpPr>
          <p:cNvPr id="5" name="Rechteck 4">
            <a:extLst>
              <a:ext uri="{FF2B5EF4-FFF2-40B4-BE49-F238E27FC236}">
                <a16:creationId xmlns:a16="http://schemas.microsoft.com/office/drawing/2014/main" id="{5DE14243-AF3A-E353-5AE5-85EBF97ABB37}"/>
              </a:ext>
            </a:extLst>
          </p:cNvPr>
          <p:cNvSpPr/>
          <p:nvPr/>
        </p:nvSpPr>
        <p:spPr>
          <a:xfrm rot="10800000">
            <a:off x="-7817" y="1900187"/>
            <a:ext cx="9151816" cy="3234624"/>
          </a:xfrm>
          <a:prstGeom prst="rect">
            <a:avLst/>
          </a:prstGeom>
          <a:gradFill>
            <a:gsLst>
              <a:gs pos="0">
                <a:schemeClr val="tx1">
                  <a:alpha val="0"/>
                </a:schemeClr>
              </a:gs>
              <a:gs pos="100000">
                <a:schemeClr val="tx1">
                  <a:alpha val="45388"/>
                </a:schemeClr>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2" name="Foliennummernplatzhalter 1"/>
          <p:cNvSpPr>
            <a:spLocks noGrp="1"/>
          </p:cNvSpPr>
          <p:nvPr>
            <p:ph type="sldNum" sz="quarter" idx="12"/>
          </p:nvPr>
        </p:nvSpPr>
        <p:spPr/>
        <p:txBody>
          <a:bodyPr/>
          <a:lstStyle/>
          <a:p>
            <a:fld id="{062264FA-5897-E448-9104-19C45CE6974D}" type="slidenum">
              <a:rPr lang="de-DE">
                <a:solidFill>
                  <a:srgbClr val="606A73"/>
                </a:solidFill>
              </a:rPr>
              <a:pPr/>
              <a:t>7</a:t>
            </a:fld>
            <a:endParaRPr lang="de-DE">
              <a:solidFill>
                <a:srgbClr val="606A73"/>
              </a:solidFill>
            </a:endParaRPr>
          </a:p>
        </p:txBody>
      </p:sp>
      <p:grpSp>
        <p:nvGrpSpPr>
          <p:cNvPr id="54" name="Gruppieren 53">
            <a:extLst>
              <a:ext uri="{FF2B5EF4-FFF2-40B4-BE49-F238E27FC236}">
                <a16:creationId xmlns:a16="http://schemas.microsoft.com/office/drawing/2014/main" id="{F7591755-B8B3-7A45-ADFE-4FB61BDFB975}"/>
              </a:ext>
            </a:extLst>
          </p:cNvPr>
          <p:cNvGrpSpPr/>
          <p:nvPr/>
        </p:nvGrpSpPr>
        <p:grpSpPr>
          <a:xfrm>
            <a:off x="4082369" y="3161872"/>
            <a:ext cx="2540604" cy="1675176"/>
            <a:chOff x="585367" y="491945"/>
            <a:chExt cx="2540604" cy="1675176"/>
          </a:xfrm>
        </p:grpSpPr>
        <p:sp>
          <p:nvSpPr>
            <p:cNvPr id="4" name="Textfeld 3">
              <a:extLst>
                <a:ext uri="{FF2B5EF4-FFF2-40B4-BE49-F238E27FC236}">
                  <a16:creationId xmlns:a16="http://schemas.microsoft.com/office/drawing/2014/main" id="{B15E0894-C3DA-4005-A503-F71B60A16EB5}"/>
                </a:ext>
              </a:extLst>
            </p:cNvPr>
            <p:cNvSpPr txBox="1"/>
            <p:nvPr/>
          </p:nvSpPr>
          <p:spPr>
            <a:xfrm>
              <a:off x="585367" y="491945"/>
              <a:ext cx="1805286" cy="1231106"/>
            </a:xfrm>
            <a:prstGeom prst="rect">
              <a:avLst/>
            </a:prstGeom>
            <a:noFill/>
          </p:spPr>
          <p:txBody>
            <a:bodyPr wrap="square" lIns="0" tIns="0" rIns="0" bIns="0" rtlCol="0">
              <a:spAutoFit/>
            </a:bodyPr>
            <a:lstStyle/>
            <a:p>
              <a:r>
                <a:rPr lang="de-DE" sz="8000" b="1" spc="-700" dirty="0">
                  <a:solidFill>
                    <a:schemeClr val="bg1"/>
                  </a:solidFill>
                  <a:latin typeface="Avenir LT Std 55 Roman" panose="020B0503020203020204" pitchFamily="34" charset="0"/>
                </a:rPr>
                <a:t>330</a:t>
              </a:r>
            </a:p>
          </p:txBody>
        </p:sp>
        <p:sp>
          <p:nvSpPr>
            <p:cNvPr id="21" name="Rechteck 20">
              <a:extLst>
                <a:ext uri="{FF2B5EF4-FFF2-40B4-BE49-F238E27FC236}">
                  <a16:creationId xmlns:a16="http://schemas.microsoft.com/office/drawing/2014/main" id="{0AB421B0-B754-9142-87CB-C02DA34F9E27}"/>
                </a:ext>
              </a:extLst>
            </p:cNvPr>
            <p:cNvSpPr/>
            <p:nvPr/>
          </p:nvSpPr>
          <p:spPr>
            <a:xfrm>
              <a:off x="2304079" y="1314671"/>
              <a:ext cx="742280" cy="169277"/>
            </a:xfrm>
            <a:prstGeom prst="rect">
              <a:avLst/>
            </a:prstGeom>
          </p:spPr>
          <p:txBody>
            <a:bodyPr wrap="square" lIns="0" tIns="0" rIns="0" bIns="0">
              <a:spAutoFit/>
            </a:bodyPr>
            <a:lstStyle/>
            <a:p>
              <a:r>
                <a:rPr lang="de-DE" sz="1100" dirty="0">
                  <a:solidFill>
                    <a:schemeClr val="bg1"/>
                  </a:solidFill>
                  <a:latin typeface="Avenir LT Std 45 Book" panose="020B0502020203020204" pitchFamily="34" charset="77"/>
                </a:rPr>
                <a:t>Employees</a:t>
              </a:r>
              <a:endParaRPr lang="de-DE" sz="1100">
                <a:latin typeface="Avenir LT Std 45 Book" panose="020B0502020203020204" pitchFamily="34" charset="77"/>
              </a:endParaRPr>
            </a:p>
          </p:txBody>
        </p:sp>
        <p:pic>
          <p:nvPicPr>
            <p:cNvPr id="34" name="Grafik 33">
              <a:extLst>
                <a:ext uri="{FF2B5EF4-FFF2-40B4-BE49-F238E27FC236}">
                  <a16:creationId xmlns:a16="http://schemas.microsoft.com/office/drawing/2014/main" id="{53E69298-80CA-5049-8782-30CA9E66C2D3}"/>
                </a:ext>
              </a:extLst>
            </p:cNvPr>
            <p:cNvPicPr>
              <a:picLocks noChangeAspect="1"/>
            </p:cNvPicPr>
            <p:nvPr/>
          </p:nvPicPr>
          <p:blipFill>
            <a:blip r:embed="rId3"/>
            <a:stretch>
              <a:fillRect/>
            </a:stretch>
          </p:blipFill>
          <p:spPr>
            <a:xfrm>
              <a:off x="2434681" y="825458"/>
              <a:ext cx="417830" cy="417830"/>
            </a:xfrm>
            <a:prstGeom prst="rect">
              <a:avLst/>
            </a:prstGeom>
          </p:spPr>
        </p:pic>
        <p:sp>
          <p:nvSpPr>
            <p:cNvPr id="49" name="Inhaltsplatzhalter 3">
              <a:extLst>
                <a:ext uri="{FF2B5EF4-FFF2-40B4-BE49-F238E27FC236}">
                  <a16:creationId xmlns:a16="http://schemas.microsoft.com/office/drawing/2014/main" id="{7A3439CA-0FC2-694E-B244-09EF313A6766}"/>
                </a:ext>
              </a:extLst>
            </p:cNvPr>
            <p:cNvSpPr txBox="1">
              <a:spLocks/>
            </p:cNvSpPr>
            <p:nvPr/>
          </p:nvSpPr>
          <p:spPr>
            <a:xfrm>
              <a:off x="633722" y="1634912"/>
              <a:ext cx="2492249" cy="532209"/>
            </a:xfrm>
            <a:prstGeom prst="rect">
              <a:avLst/>
            </a:prstGeom>
          </p:spPr>
          <p:txBody>
            <a:bodyPr lIns="0" tIns="0" rIns="0" bIns="0"/>
            <a:lstStyle>
              <a:lvl1pPr marL="128538" indent="-128538" algn="l" defTabSz="171384" rtl="0" eaLnBrk="1" latinLnBrk="0" hangingPunct="1">
                <a:spcBef>
                  <a:spcPct val="20000"/>
                </a:spcBef>
                <a:buFont typeface="Arial"/>
                <a:buChar char="•"/>
                <a:defRPr sz="1200" kern="1200">
                  <a:solidFill>
                    <a:schemeClr val="tx1"/>
                  </a:solidFill>
                  <a:latin typeface="+mn-lt"/>
                  <a:ea typeface="+mn-ea"/>
                  <a:cs typeface="+mn-cs"/>
                </a:defRPr>
              </a:lvl1pPr>
              <a:lvl2pPr marL="278501" indent="-107116" algn="l" defTabSz="171384" rtl="0" eaLnBrk="1" latinLnBrk="0" hangingPunct="1">
                <a:spcBef>
                  <a:spcPct val="20000"/>
                </a:spcBef>
                <a:buFont typeface="Arial"/>
                <a:buChar char="–"/>
                <a:defRPr sz="1000" kern="1200">
                  <a:solidFill>
                    <a:schemeClr val="tx1"/>
                  </a:solidFill>
                  <a:latin typeface="+mn-lt"/>
                  <a:ea typeface="+mn-ea"/>
                  <a:cs typeface="+mn-cs"/>
                </a:defRPr>
              </a:lvl2pPr>
              <a:lvl3pPr marL="428462" indent="-85692" algn="l" defTabSz="171384" rtl="0" eaLnBrk="1" latinLnBrk="0" hangingPunct="1">
                <a:spcBef>
                  <a:spcPct val="20000"/>
                </a:spcBef>
                <a:buFont typeface="Arial"/>
                <a:buChar char="•"/>
                <a:defRPr sz="900" kern="1200">
                  <a:solidFill>
                    <a:schemeClr val="tx1"/>
                  </a:solidFill>
                  <a:latin typeface="+mn-lt"/>
                  <a:ea typeface="+mn-ea"/>
                  <a:cs typeface="+mn-cs"/>
                </a:defRPr>
              </a:lvl3pPr>
              <a:lvl4pPr marL="599847" indent="-85692" algn="l" defTabSz="171384" rtl="0" eaLnBrk="1" latinLnBrk="0" hangingPunct="1">
                <a:spcBef>
                  <a:spcPct val="20000"/>
                </a:spcBef>
                <a:buFont typeface="Arial"/>
                <a:buChar char="–"/>
                <a:defRPr sz="700" kern="1200">
                  <a:solidFill>
                    <a:schemeClr val="tx1"/>
                  </a:solidFill>
                  <a:latin typeface="+mn-lt"/>
                  <a:ea typeface="+mn-ea"/>
                  <a:cs typeface="+mn-cs"/>
                </a:defRPr>
              </a:lvl4pPr>
              <a:lvl5pPr marL="771232" indent="-85692" algn="l" defTabSz="171384" rtl="0" eaLnBrk="1" latinLnBrk="0" hangingPunct="1">
                <a:spcBef>
                  <a:spcPct val="20000"/>
                </a:spcBef>
                <a:buFont typeface="Arial"/>
                <a:buChar char="»"/>
                <a:defRPr sz="700" kern="1200">
                  <a:solidFill>
                    <a:schemeClr val="tx1"/>
                  </a:solidFill>
                  <a:latin typeface="+mn-lt"/>
                  <a:ea typeface="+mn-ea"/>
                  <a:cs typeface="+mn-cs"/>
                </a:defRPr>
              </a:lvl5pPr>
              <a:lvl6pPr marL="942617" indent="-85692" algn="l" defTabSz="171384" rtl="0" eaLnBrk="1" latinLnBrk="0" hangingPunct="1">
                <a:spcBef>
                  <a:spcPct val="20000"/>
                </a:spcBef>
                <a:buFont typeface="Arial"/>
                <a:buChar char="•"/>
                <a:defRPr sz="700" kern="1200">
                  <a:solidFill>
                    <a:schemeClr val="tx1"/>
                  </a:solidFill>
                  <a:latin typeface="+mn-lt"/>
                  <a:ea typeface="+mn-ea"/>
                  <a:cs typeface="+mn-cs"/>
                </a:defRPr>
              </a:lvl6pPr>
              <a:lvl7pPr marL="1114001" indent="-85692" algn="l" defTabSz="171384" rtl="0" eaLnBrk="1" latinLnBrk="0" hangingPunct="1">
                <a:spcBef>
                  <a:spcPct val="20000"/>
                </a:spcBef>
                <a:buFont typeface="Arial"/>
                <a:buChar char="•"/>
                <a:defRPr sz="700" kern="1200">
                  <a:solidFill>
                    <a:schemeClr val="tx1"/>
                  </a:solidFill>
                  <a:latin typeface="+mn-lt"/>
                  <a:ea typeface="+mn-ea"/>
                  <a:cs typeface="+mn-cs"/>
                </a:defRPr>
              </a:lvl7pPr>
              <a:lvl8pPr marL="1285386" indent="-85692" algn="l" defTabSz="171384" rtl="0" eaLnBrk="1" latinLnBrk="0" hangingPunct="1">
                <a:spcBef>
                  <a:spcPct val="20000"/>
                </a:spcBef>
                <a:buFont typeface="Arial"/>
                <a:buChar char="•"/>
                <a:defRPr sz="700" kern="1200">
                  <a:solidFill>
                    <a:schemeClr val="tx1"/>
                  </a:solidFill>
                  <a:latin typeface="+mn-lt"/>
                  <a:ea typeface="+mn-ea"/>
                  <a:cs typeface="+mn-cs"/>
                </a:defRPr>
              </a:lvl8pPr>
              <a:lvl9pPr marL="1456770" indent="-85692" algn="l" defTabSz="171384" rtl="0" eaLnBrk="1" latinLnBrk="0" hangingPunct="1">
                <a:spcBef>
                  <a:spcPct val="20000"/>
                </a:spcBef>
                <a:buFont typeface="Arial"/>
                <a:buChar char="•"/>
                <a:defRPr sz="700" kern="1200">
                  <a:solidFill>
                    <a:schemeClr val="tx1"/>
                  </a:solidFill>
                  <a:latin typeface="+mn-lt"/>
                  <a:ea typeface="+mn-ea"/>
                  <a:cs typeface="+mn-cs"/>
                </a:defRPr>
              </a:lvl9pPr>
            </a:lstStyle>
            <a:p>
              <a:pPr marL="0" indent="0">
                <a:lnSpc>
                  <a:spcPts val="1000"/>
                </a:lnSpc>
                <a:buNone/>
              </a:pPr>
              <a:r>
                <a:rPr lang="de-DE" sz="700" dirty="0">
                  <a:solidFill>
                    <a:schemeClr val="bg1"/>
                  </a:solidFill>
                  <a:latin typeface="Avenir LT Std 45 Book" panose="020B0502020203020204" pitchFamily="34" charset="77"/>
                </a:rPr>
                <a:t>in the business fields of engineering, energy, IT solutions</a:t>
              </a:r>
            </a:p>
            <a:p>
              <a:pPr marL="0" indent="0">
                <a:lnSpc>
                  <a:spcPts val="1000"/>
                </a:lnSpc>
                <a:buNone/>
              </a:pPr>
              <a:r>
                <a:rPr lang="de-DE" sz="700" dirty="0">
                  <a:solidFill>
                    <a:schemeClr val="bg1"/>
                  </a:solidFill>
                  <a:latin typeface="Avenir LT Std 45 Book" panose="020B0502020203020204" pitchFamily="34" charset="77"/>
                </a:rPr>
                <a:t>and Consulting ensure the success of our customers in interdisciplinary, agile and networked structures.</a:t>
              </a:r>
            </a:p>
          </p:txBody>
        </p:sp>
      </p:grpSp>
      <p:grpSp>
        <p:nvGrpSpPr>
          <p:cNvPr id="53" name="Gruppieren 52">
            <a:extLst>
              <a:ext uri="{FF2B5EF4-FFF2-40B4-BE49-F238E27FC236}">
                <a16:creationId xmlns:a16="http://schemas.microsoft.com/office/drawing/2014/main" id="{813CB868-6244-FB4A-B3AE-4F8CF35802B6}"/>
              </a:ext>
            </a:extLst>
          </p:cNvPr>
          <p:cNvGrpSpPr/>
          <p:nvPr/>
        </p:nvGrpSpPr>
        <p:grpSpPr>
          <a:xfrm>
            <a:off x="540000" y="3382383"/>
            <a:ext cx="2881968" cy="1347539"/>
            <a:chOff x="1440000" y="3371750"/>
            <a:chExt cx="2881968" cy="1347539"/>
          </a:xfrm>
        </p:grpSpPr>
        <p:sp>
          <p:nvSpPr>
            <p:cNvPr id="36" name="Textfeld 35">
              <a:extLst>
                <a:ext uri="{FF2B5EF4-FFF2-40B4-BE49-F238E27FC236}">
                  <a16:creationId xmlns:a16="http://schemas.microsoft.com/office/drawing/2014/main" id="{8636CEA8-DB87-B243-B414-D43BAD9B9CAB}"/>
                </a:ext>
              </a:extLst>
            </p:cNvPr>
            <p:cNvSpPr txBox="1"/>
            <p:nvPr/>
          </p:nvSpPr>
          <p:spPr>
            <a:xfrm>
              <a:off x="1440000" y="3371750"/>
              <a:ext cx="1805286" cy="923330"/>
            </a:xfrm>
            <a:prstGeom prst="rect">
              <a:avLst/>
            </a:prstGeom>
            <a:noFill/>
          </p:spPr>
          <p:txBody>
            <a:bodyPr wrap="square" lIns="0" tIns="0" rIns="0" bIns="0" rtlCol="0">
              <a:spAutoFit/>
            </a:bodyPr>
            <a:lstStyle/>
            <a:p>
              <a:r>
                <a:rPr lang="de-DE" sz="6000" b="1" spc="-300" dirty="0">
                  <a:solidFill>
                    <a:schemeClr val="bg1"/>
                  </a:solidFill>
                  <a:latin typeface="Avenir LT Std 55 Roman" panose="020B0503020203020204" pitchFamily="34" charset="0"/>
                </a:rPr>
                <a:t>73,5</a:t>
              </a:r>
            </a:p>
          </p:txBody>
        </p:sp>
        <p:sp>
          <p:nvSpPr>
            <p:cNvPr id="50" name="Rechteck 49">
              <a:extLst>
                <a:ext uri="{FF2B5EF4-FFF2-40B4-BE49-F238E27FC236}">
                  <a16:creationId xmlns:a16="http://schemas.microsoft.com/office/drawing/2014/main" id="{EB28A6B2-2ED5-F848-B603-63EBBD7C5C99}"/>
                </a:ext>
              </a:extLst>
            </p:cNvPr>
            <p:cNvSpPr/>
            <p:nvPr/>
          </p:nvSpPr>
          <p:spPr>
            <a:xfrm>
              <a:off x="3009761" y="3795601"/>
              <a:ext cx="778878" cy="338554"/>
            </a:xfrm>
            <a:prstGeom prst="rect">
              <a:avLst/>
            </a:prstGeom>
          </p:spPr>
          <p:txBody>
            <a:bodyPr wrap="square" lIns="0" tIns="0" rIns="0" bIns="0">
              <a:spAutoFit/>
            </a:bodyPr>
            <a:lstStyle/>
            <a:p>
              <a:r>
                <a:rPr lang="de-DE" sz="1100" dirty="0">
                  <a:solidFill>
                    <a:schemeClr val="bg1"/>
                  </a:solidFill>
                  <a:latin typeface="Avenir LT Std 45 Book" panose="020B0502020203020204" pitchFamily="34" charset="77"/>
                </a:rPr>
                <a:t>Million Euro</a:t>
              </a:r>
            </a:p>
            <a:p>
              <a:r>
                <a:rPr lang="de-DE" sz="1100" dirty="0">
                  <a:solidFill>
                    <a:schemeClr val="bg1"/>
                  </a:solidFill>
                  <a:latin typeface="Avenir LT Std 45 Book" panose="020B0502020203020204" pitchFamily="34" charset="77"/>
                </a:rPr>
                <a:t>output</a:t>
              </a:r>
              <a:endParaRPr lang="de-DE" sz="1100">
                <a:latin typeface="Avenir LT Std 45 Book" panose="020B0502020203020204" pitchFamily="34" charset="77"/>
              </a:endParaRPr>
            </a:p>
          </p:txBody>
        </p:sp>
        <p:pic>
          <p:nvPicPr>
            <p:cNvPr id="51" name="Grafik 50">
              <a:extLst>
                <a:ext uri="{FF2B5EF4-FFF2-40B4-BE49-F238E27FC236}">
                  <a16:creationId xmlns:a16="http://schemas.microsoft.com/office/drawing/2014/main" id="{C87402E6-F33F-104E-8B95-F285FFBAF4E7}"/>
                </a:ext>
              </a:extLst>
            </p:cNvPr>
            <p:cNvPicPr>
              <a:picLocks noChangeAspect="1"/>
            </p:cNvPicPr>
            <p:nvPr/>
          </p:nvPicPr>
          <p:blipFill>
            <a:blip r:embed="rId4"/>
            <a:stretch>
              <a:fillRect/>
            </a:stretch>
          </p:blipFill>
          <p:spPr>
            <a:xfrm>
              <a:off x="3868578" y="3645205"/>
              <a:ext cx="453390" cy="488950"/>
            </a:xfrm>
            <a:prstGeom prst="rect">
              <a:avLst/>
            </a:prstGeom>
          </p:spPr>
        </p:pic>
        <p:sp>
          <p:nvSpPr>
            <p:cNvPr id="52" name="Inhaltsplatzhalter 3">
              <a:extLst>
                <a:ext uri="{FF2B5EF4-FFF2-40B4-BE49-F238E27FC236}">
                  <a16:creationId xmlns:a16="http://schemas.microsoft.com/office/drawing/2014/main" id="{AEF2C805-D970-8F47-A3FD-3FDC1EDD1422}"/>
                </a:ext>
              </a:extLst>
            </p:cNvPr>
            <p:cNvSpPr txBox="1">
              <a:spLocks/>
            </p:cNvSpPr>
            <p:nvPr/>
          </p:nvSpPr>
          <p:spPr>
            <a:xfrm>
              <a:off x="1488010" y="4303908"/>
              <a:ext cx="2602887" cy="415381"/>
            </a:xfrm>
            <a:prstGeom prst="rect">
              <a:avLst/>
            </a:prstGeom>
          </p:spPr>
          <p:txBody>
            <a:bodyPr lIns="0" tIns="0" rIns="0" bIns="0"/>
            <a:lstStyle>
              <a:lvl1pPr marL="128538" indent="-128538" algn="l" defTabSz="171384" rtl="0" eaLnBrk="1" latinLnBrk="0" hangingPunct="1">
                <a:spcBef>
                  <a:spcPct val="20000"/>
                </a:spcBef>
                <a:buFont typeface="Arial"/>
                <a:buChar char="•"/>
                <a:defRPr sz="1200" kern="1200">
                  <a:solidFill>
                    <a:schemeClr val="tx1"/>
                  </a:solidFill>
                  <a:latin typeface="+mn-lt"/>
                  <a:ea typeface="+mn-ea"/>
                  <a:cs typeface="+mn-cs"/>
                </a:defRPr>
              </a:lvl1pPr>
              <a:lvl2pPr marL="278501" indent="-107116" algn="l" defTabSz="171384" rtl="0" eaLnBrk="1" latinLnBrk="0" hangingPunct="1">
                <a:spcBef>
                  <a:spcPct val="20000"/>
                </a:spcBef>
                <a:buFont typeface="Arial"/>
                <a:buChar char="–"/>
                <a:defRPr sz="1000" kern="1200">
                  <a:solidFill>
                    <a:schemeClr val="tx1"/>
                  </a:solidFill>
                  <a:latin typeface="+mn-lt"/>
                  <a:ea typeface="+mn-ea"/>
                  <a:cs typeface="+mn-cs"/>
                </a:defRPr>
              </a:lvl2pPr>
              <a:lvl3pPr marL="428462" indent="-85692" algn="l" defTabSz="171384" rtl="0" eaLnBrk="1" latinLnBrk="0" hangingPunct="1">
                <a:spcBef>
                  <a:spcPct val="20000"/>
                </a:spcBef>
                <a:buFont typeface="Arial"/>
                <a:buChar char="•"/>
                <a:defRPr sz="900" kern="1200">
                  <a:solidFill>
                    <a:schemeClr val="tx1"/>
                  </a:solidFill>
                  <a:latin typeface="+mn-lt"/>
                  <a:ea typeface="+mn-ea"/>
                  <a:cs typeface="+mn-cs"/>
                </a:defRPr>
              </a:lvl3pPr>
              <a:lvl4pPr marL="599847" indent="-85692" algn="l" defTabSz="171384" rtl="0" eaLnBrk="1" latinLnBrk="0" hangingPunct="1">
                <a:spcBef>
                  <a:spcPct val="20000"/>
                </a:spcBef>
                <a:buFont typeface="Arial"/>
                <a:buChar char="–"/>
                <a:defRPr sz="700" kern="1200">
                  <a:solidFill>
                    <a:schemeClr val="tx1"/>
                  </a:solidFill>
                  <a:latin typeface="+mn-lt"/>
                  <a:ea typeface="+mn-ea"/>
                  <a:cs typeface="+mn-cs"/>
                </a:defRPr>
              </a:lvl4pPr>
              <a:lvl5pPr marL="771232" indent="-85692" algn="l" defTabSz="171384" rtl="0" eaLnBrk="1" latinLnBrk="0" hangingPunct="1">
                <a:spcBef>
                  <a:spcPct val="20000"/>
                </a:spcBef>
                <a:buFont typeface="Arial"/>
                <a:buChar char="»"/>
                <a:defRPr sz="700" kern="1200">
                  <a:solidFill>
                    <a:schemeClr val="tx1"/>
                  </a:solidFill>
                  <a:latin typeface="+mn-lt"/>
                  <a:ea typeface="+mn-ea"/>
                  <a:cs typeface="+mn-cs"/>
                </a:defRPr>
              </a:lvl5pPr>
              <a:lvl6pPr marL="942617" indent="-85692" algn="l" defTabSz="171384" rtl="0" eaLnBrk="1" latinLnBrk="0" hangingPunct="1">
                <a:spcBef>
                  <a:spcPct val="20000"/>
                </a:spcBef>
                <a:buFont typeface="Arial"/>
                <a:buChar char="•"/>
                <a:defRPr sz="700" kern="1200">
                  <a:solidFill>
                    <a:schemeClr val="tx1"/>
                  </a:solidFill>
                  <a:latin typeface="+mn-lt"/>
                  <a:ea typeface="+mn-ea"/>
                  <a:cs typeface="+mn-cs"/>
                </a:defRPr>
              </a:lvl6pPr>
              <a:lvl7pPr marL="1114001" indent="-85692" algn="l" defTabSz="171384" rtl="0" eaLnBrk="1" latinLnBrk="0" hangingPunct="1">
                <a:spcBef>
                  <a:spcPct val="20000"/>
                </a:spcBef>
                <a:buFont typeface="Arial"/>
                <a:buChar char="•"/>
                <a:defRPr sz="700" kern="1200">
                  <a:solidFill>
                    <a:schemeClr val="tx1"/>
                  </a:solidFill>
                  <a:latin typeface="+mn-lt"/>
                  <a:ea typeface="+mn-ea"/>
                  <a:cs typeface="+mn-cs"/>
                </a:defRPr>
              </a:lvl7pPr>
              <a:lvl8pPr marL="1285386" indent="-85692" algn="l" defTabSz="171384" rtl="0" eaLnBrk="1" latinLnBrk="0" hangingPunct="1">
                <a:spcBef>
                  <a:spcPct val="20000"/>
                </a:spcBef>
                <a:buFont typeface="Arial"/>
                <a:buChar char="•"/>
                <a:defRPr sz="700" kern="1200">
                  <a:solidFill>
                    <a:schemeClr val="tx1"/>
                  </a:solidFill>
                  <a:latin typeface="+mn-lt"/>
                  <a:ea typeface="+mn-ea"/>
                  <a:cs typeface="+mn-cs"/>
                </a:defRPr>
              </a:lvl8pPr>
              <a:lvl9pPr marL="1456770" indent="-85692" algn="l" defTabSz="171384" rtl="0" eaLnBrk="1" latinLnBrk="0" hangingPunct="1">
                <a:spcBef>
                  <a:spcPct val="20000"/>
                </a:spcBef>
                <a:buFont typeface="Arial"/>
                <a:buChar char="•"/>
                <a:defRPr sz="700" kern="1200">
                  <a:solidFill>
                    <a:schemeClr val="tx1"/>
                  </a:solidFill>
                  <a:latin typeface="+mn-lt"/>
                  <a:ea typeface="+mn-ea"/>
                  <a:cs typeface="+mn-cs"/>
                </a:defRPr>
              </a:lvl9pPr>
            </a:lstStyle>
            <a:p>
              <a:pPr marL="0" indent="0">
                <a:lnSpc>
                  <a:spcPts val="1000"/>
                </a:lnSpc>
                <a:buNone/>
              </a:pPr>
              <a:r>
                <a:rPr lang="de-DE" sz="700" dirty="0">
                  <a:solidFill>
                    <a:schemeClr val="bg1"/>
                  </a:solidFill>
                  <a:latin typeface="Avenir LT Std 45 Book" panose="020B0502020203020204" pitchFamily="34" charset="77"/>
                </a:rPr>
                <a:t>In 2023, gross operating revenue of € 73.5 million was achieved.</a:t>
              </a:r>
            </a:p>
          </p:txBody>
        </p:sp>
      </p:grpSp>
      <p:grpSp>
        <p:nvGrpSpPr>
          <p:cNvPr id="62" name="Gruppieren 61">
            <a:extLst>
              <a:ext uri="{FF2B5EF4-FFF2-40B4-BE49-F238E27FC236}">
                <a16:creationId xmlns:a16="http://schemas.microsoft.com/office/drawing/2014/main" id="{0CCFE2E2-FBC5-CA43-A248-A9D5134D26CB}"/>
              </a:ext>
            </a:extLst>
          </p:cNvPr>
          <p:cNvGrpSpPr/>
          <p:nvPr/>
        </p:nvGrpSpPr>
        <p:grpSpPr>
          <a:xfrm>
            <a:off x="1443600" y="1612800"/>
            <a:ext cx="3492657" cy="1345840"/>
            <a:chOff x="4522880" y="3143151"/>
            <a:chExt cx="3492657" cy="1345840"/>
          </a:xfrm>
        </p:grpSpPr>
        <p:sp>
          <p:nvSpPr>
            <p:cNvPr id="57" name="Textfeld 56">
              <a:extLst>
                <a:ext uri="{FF2B5EF4-FFF2-40B4-BE49-F238E27FC236}">
                  <a16:creationId xmlns:a16="http://schemas.microsoft.com/office/drawing/2014/main" id="{16652C4D-A6F5-D04C-BD86-744ECC757929}"/>
                </a:ext>
              </a:extLst>
            </p:cNvPr>
            <p:cNvSpPr txBox="1"/>
            <p:nvPr/>
          </p:nvSpPr>
          <p:spPr>
            <a:xfrm>
              <a:off x="4522880" y="3143151"/>
              <a:ext cx="2059534" cy="1231106"/>
            </a:xfrm>
            <a:prstGeom prst="rect">
              <a:avLst/>
            </a:prstGeom>
            <a:noFill/>
          </p:spPr>
          <p:txBody>
            <a:bodyPr wrap="square" lIns="0" tIns="0" rIns="0" bIns="0" rtlCol="0">
              <a:spAutoFit/>
            </a:bodyPr>
            <a:lstStyle/>
            <a:p>
              <a:r>
                <a:rPr lang="de-DE" sz="8000" b="1" spc="-300" dirty="0">
                  <a:solidFill>
                    <a:schemeClr val="bg1"/>
                  </a:solidFill>
                  <a:latin typeface="Avenir LT Std 55 Roman" panose="020B0503020203020204" pitchFamily="34" charset="0"/>
                </a:rPr>
                <a:t>75,7</a:t>
              </a:r>
            </a:p>
          </p:txBody>
        </p:sp>
        <p:sp>
          <p:nvSpPr>
            <p:cNvPr id="58" name="Rechteck 57">
              <a:extLst>
                <a:ext uri="{FF2B5EF4-FFF2-40B4-BE49-F238E27FC236}">
                  <a16:creationId xmlns:a16="http://schemas.microsoft.com/office/drawing/2014/main" id="{0A32C6B9-93DC-3F40-A16B-A5DD066DF84E}"/>
                </a:ext>
              </a:extLst>
            </p:cNvPr>
            <p:cNvSpPr/>
            <p:nvPr/>
          </p:nvSpPr>
          <p:spPr>
            <a:xfrm>
              <a:off x="6539291" y="3806234"/>
              <a:ext cx="1476246" cy="338554"/>
            </a:xfrm>
            <a:prstGeom prst="rect">
              <a:avLst/>
            </a:prstGeom>
          </p:spPr>
          <p:txBody>
            <a:bodyPr wrap="square" lIns="0" tIns="0" rIns="0" bIns="0">
              <a:spAutoFit/>
            </a:bodyPr>
            <a:lstStyle/>
            <a:p>
              <a:r>
                <a:rPr lang="de-DE" sz="1100" dirty="0">
                  <a:solidFill>
                    <a:schemeClr val="bg1"/>
                  </a:solidFill>
                  <a:latin typeface="Avenir LT Std 45 Book" panose="020B0502020203020204" pitchFamily="34" charset="77"/>
                </a:rPr>
                <a:t>Million Euro</a:t>
              </a:r>
              <a:br>
                <a:rPr lang="de-DE" sz="1100" dirty="0">
                  <a:solidFill>
                    <a:schemeClr val="bg1"/>
                  </a:solidFill>
                  <a:latin typeface="Avenir LT Std 45 Book" panose="020B0502020203020204" pitchFamily="34" charset="77"/>
                </a:rPr>
              </a:br>
              <a:r>
                <a:rPr lang="de-DE" sz="1100" dirty="0">
                  <a:solidFill>
                    <a:schemeClr val="bg1"/>
                  </a:solidFill>
                  <a:latin typeface="Avenir LT Std 45 Book" panose="020B0502020203020204" pitchFamily="34" charset="77"/>
                </a:rPr>
                <a:t>order backlog EOY</a:t>
              </a:r>
              <a:endParaRPr lang="de-DE" sz="1100">
                <a:latin typeface="Avenir LT Std 45 Book" panose="020B0502020203020204" pitchFamily="34" charset="77"/>
              </a:endParaRPr>
            </a:p>
          </p:txBody>
        </p:sp>
        <p:sp>
          <p:nvSpPr>
            <p:cNvPr id="60" name="Inhaltsplatzhalter 3">
              <a:extLst>
                <a:ext uri="{FF2B5EF4-FFF2-40B4-BE49-F238E27FC236}">
                  <a16:creationId xmlns:a16="http://schemas.microsoft.com/office/drawing/2014/main" id="{34B04BE7-4820-3747-89A3-5A0C25689A8D}"/>
                </a:ext>
              </a:extLst>
            </p:cNvPr>
            <p:cNvSpPr txBox="1">
              <a:spLocks/>
            </p:cNvSpPr>
            <p:nvPr/>
          </p:nvSpPr>
          <p:spPr>
            <a:xfrm>
              <a:off x="4568510" y="4311253"/>
              <a:ext cx="3285722" cy="177738"/>
            </a:xfrm>
            <a:prstGeom prst="rect">
              <a:avLst/>
            </a:prstGeom>
          </p:spPr>
          <p:txBody>
            <a:bodyPr lIns="0" tIns="0" rIns="0" bIns="0"/>
            <a:lstStyle>
              <a:lvl1pPr marL="128538" indent="-128538" algn="l" defTabSz="171384" rtl="0" eaLnBrk="1" latinLnBrk="0" hangingPunct="1">
                <a:spcBef>
                  <a:spcPct val="20000"/>
                </a:spcBef>
                <a:buFont typeface="Arial"/>
                <a:buChar char="•"/>
                <a:defRPr sz="1200" kern="1200">
                  <a:solidFill>
                    <a:schemeClr val="tx1"/>
                  </a:solidFill>
                  <a:latin typeface="+mn-lt"/>
                  <a:ea typeface="+mn-ea"/>
                  <a:cs typeface="+mn-cs"/>
                </a:defRPr>
              </a:lvl1pPr>
              <a:lvl2pPr marL="278501" indent="-107116" algn="l" defTabSz="171384" rtl="0" eaLnBrk="1" latinLnBrk="0" hangingPunct="1">
                <a:spcBef>
                  <a:spcPct val="20000"/>
                </a:spcBef>
                <a:buFont typeface="Arial"/>
                <a:buChar char="–"/>
                <a:defRPr sz="1000" kern="1200">
                  <a:solidFill>
                    <a:schemeClr val="tx1"/>
                  </a:solidFill>
                  <a:latin typeface="+mn-lt"/>
                  <a:ea typeface="+mn-ea"/>
                  <a:cs typeface="+mn-cs"/>
                </a:defRPr>
              </a:lvl2pPr>
              <a:lvl3pPr marL="428462" indent="-85692" algn="l" defTabSz="171384" rtl="0" eaLnBrk="1" latinLnBrk="0" hangingPunct="1">
                <a:spcBef>
                  <a:spcPct val="20000"/>
                </a:spcBef>
                <a:buFont typeface="Arial"/>
                <a:buChar char="•"/>
                <a:defRPr sz="900" kern="1200">
                  <a:solidFill>
                    <a:schemeClr val="tx1"/>
                  </a:solidFill>
                  <a:latin typeface="+mn-lt"/>
                  <a:ea typeface="+mn-ea"/>
                  <a:cs typeface="+mn-cs"/>
                </a:defRPr>
              </a:lvl3pPr>
              <a:lvl4pPr marL="599847" indent="-85692" algn="l" defTabSz="171384" rtl="0" eaLnBrk="1" latinLnBrk="0" hangingPunct="1">
                <a:spcBef>
                  <a:spcPct val="20000"/>
                </a:spcBef>
                <a:buFont typeface="Arial"/>
                <a:buChar char="–"/>
                <a:defRPr sz="700" kern="1200">
                  <a:solidFill>
                    <a:schemeClr val="tx1"/>
                  </a:solidFill>
                  <a:latin typeface="+mn-lt"/>
                  <a:ea typeface="+mn-ea"/>
                  <a:cs typeface="+mn-cs"/>
                </a:defRPr>
              </a:lvl4pPr>
              <a:lvl5pPr marL="771232" indent="-85692" algn="l" defTabSz="171384" rtl="0" eaLnBrk="1" latinLnBrk="0" hangingPunct="1">
                <a:spcBef>
                  <a:spcPct val="20000"/>
                </a:spcBef>
                <a:buFont typeface="Arial"/>
                <a:buChar char="»"/>
                <a:defRPr sz="700" kern="1200">
                  <a:solidFill>
                    <a:schemeClr val="tx1"/>
                  </a:solidFill>
                  <a:latin typeface="+mn-lt"/>
                  <a:ea typeface="+mn-ea"/>
                  <a:cs typeface="+mn-cs"/>
                </a:defRPr>
              </a:lvl5pPr>
              <a:lvl6pPr marL="942617" indent="-85692" algn="l" defTabSz="171384" rtl="0" eaLnBrk="1" latinLnBrk="0" hangingPunct="1">
                <a:spcBef>
                  <a:spcPct val="20000"/>
                </a:spcBef>
                <a:buFont typeface="Arial"/>
                <a:buChar char="•"/>
                <a:defRPr sz="700" kern="1200">
                  <a:solidFill>
                    <a:schemeClr val="tx1"/>
                  </a:solidFill>
                  <a:latin typeface="+mn-lt"/>
                  <a:ea typeface="+mn-ea"/>
                  <a:cs typeface="+mn-cs"/>
                </a:defRPr>
              </a:lvl6pPr>
              <a:lvl7pPr marL="1114001" indent="-85692" algn="l" defTabSz="171384" rtl="0" eaLnBrk="1" latinLnBrk="0" hangingPunct="1">
                <a:spcBef>
                  <a:spcPct val="20000"/>
                </a:spcBef>
                <a:buFont typeface="Arial"/>
                <a:buChar char="•"/>
                <a:defRPr sz="700" kern="1200">
                  <a:solidFill>
                    <a:schemeClr val="tx1"/>
                  </a:solidFill>
                  <a:latin typeface="+mn-lt"/>
                  <a:ea typeface="+mn-ea"/>
                  <a:cs typeface="+mn-cs"/>
                </a:defRPr>
              </a:lvl7pPr>
              <a:lvl8pPr marL="1285386" indent="-85692" algn="l" defTabSz="171384" rtl="0" eaLnBrk="1" latinLnBrk="0" hangingPunct="1">
                <a:spcBef>
                  <a:spcPct val="20000"/>
                </a:spcBef>
                <a:buFont typeface="Arial"/>
                <a:buChar char="•"/>
                <a:defRPr sz="700" kern="1200">
                  <a:solidFill>
                    <a:schemeClr val="tx1"/>
                  </a:solidFill>
                  <a:latin typeface="+mn-lt"/>
                  <a:ea typeface="+mn-ea"/>
                  <a:cs typeface="+mn-cs"/>
                </a:defRPr>
              </a:lvl8pPr>
              <a:lvl9pPr marL="1456770" indent="-85692" algn="l" defTabSz="171384" rtl="0" eaLnBrk="1" latinLnBrk="0" hangingPunct="1">
                <a:spcBef>
                  <a:spcPct val="20000"/>
                </a:spcBef>
                <a:buFont typeface="Arial"/>
                <a:buChar char="•"/>
                <a:defRPr sz="700" kern="1200">
                  <a:solidFill>
                    <a:schemeClr val="tx1"/>
                  </a:solidFill>
                  <a:latin typeface="+mn-lt"/>
                  <a:ea typeface="+mn-ea"/>
                  <a:cs typeface="+mn-cs"/>
                </a:defRPr>
              </a:lvl9pPr>
            </a:lstStyle>
            <a:p>
              <a:pPr marL="0" indent="0">
                <a:lnSpc>
                  <a:spcPts val="1000"/>
                </a:lnSpc>
                <a:buNone/>
              </a:pPr>
              <a:r>
                <a:rPr lang="de-DE" sz="700" dirty="0">
                  <a:solidFill>
                    <a:schemeClr val="bg1"/>
                  </a:solidFill>
                  <a:latin typeface="Avenir LT Std 45 Book" panose="020B0502020203020204" pitchFamily="34" charset="77"/>
                </a:rPr>
                <a:t>The overall order backlog at the beginning of the financial year 2024.</a:t>
              </a:r>
            </a:p>
            <a:p>
              <a:pPr marL="0" indent="0">
                <a:lnSpc>
                  <a:spcPts val="1000"/>
                </a:lnSpc>
                <a:buNone/>
              </a:pPr>
              <a:endParaRPr lang="de-DE" sz="700" dirty="0">
                <a:solidFill>
                  <a:schemeClr val="bg1"/>
                </a:solidFill>
                <a:latin typeface="Avenir LT Std 45 Book" panose="020B0502020203020204" pitchFamily="34" charset="77"/>
              </a:endParaRPr>
            </a:p>
          </p:txBody>
        </p:sp>
        <p:pic>
          <p:nvPicPr>
            <p:cNvPr id="61" name="Grafik 60">
              <a:extLst>
                <a:ext uri="{FF2B5EF4-FFF2-40B4-BE49-F238E27FC236}">
                  <a16:creationId xmlns:a16="http://schemas.microsoft.com/office/drawing/2014/main" id="{1642A9EF-8807-C74A-8B91-82E22060A906}"/>
                </a:ext>
              </a:extLst>
            </p:cNvPr>
            <p:cNvPicPr>
              <a:picLocks noChangeAspect="1"/>
            </p:cNvPicPr>
            <p:nvPr/>
          </p:nvPicPr>
          <p:blipFill>
            <a:blip r:embed="rId5"/>
            <a:stretch>
              <a:fillRect/>
            </a:stretch>
          </p:blipFill>
          <p:spPr>
            <a:xfrm>
              <a:off x="7283217" y="3409786"/>
              <a:ext cx="488950" cy="453390"/>
            </a:xfrm>
            <a:prstGeom prst="rect">
              <a:avLst/>
            </a:prstGeom>
          </p:spPr>
        </p:pic>
      </p:grpSp>
      <p:grpSp>
        <p:nvGrpSpPr>
          <p:cNvPr id="70" name="Gruppieren 69">
            <a:extLst>
              <a:ext uri="{FF2B5EF4-FFF2-40B4-BE49-F238E27FC236}">
                <a16:creationId xmlns:a16="http://schemas.microsoft.com/office/drawing/2014/main" id="{F1A83279-AF1B-7D42-B393-C0DA6BF83136}"/>
              </a:ext>
            </a:extLst>
          </p:cNvPr>
          <p:cNvGrpSpPr/>
          <p:nvPr/>
        </p:nvGrpSpPr>
        <p:grpSpPr>
          <a:xfrm>
            <a:off x="6554682" y="656037"/>
            <a:ext cx="2140101" cy="1436171"/>
            <a:chOff x="6252891" y="648747"/>
            <a:chExt cx="2140101" cy="1436171"/>
          </a:xfrm>
        </p:grpSpPr>
        <p:sp>
          <p:nvSpPr>
            <p:cNvPr id="65" name="Textfeld 64">
              <a:extLst>
                <a:ext uri="{FF2B5EF4-FFF2-40B4-BE49-F238E27FC236}">
                  <a16:creationId xmlns:a16="http://schemas.microsoft.com/office/drawing/2014/main" id="{DE3D1B9E-372E-4647-AEF0-3DF8B524E759}"/>
                </a:ext>
              </a:extLst>
            </p:cNvPr>
            <p:cNvSpPr txBox="1"/>
            <p:nvPr/>
          </p:nvSpPr>
          <p:spPr>
            <a:xfrm>
              <a:off x="6252891" y="648747"/>
              <a:ext cx="945351" cy="923330"/>
            </a:xfrm>
            <a:prstGeom prst="rect">
              <a:avLst/>
            </a:prstGeom>
            <a:noFill/>
          </p:spPr>
          <p:txBody>
            <a:bodyPr wrap="square" lIns="0" tIns="0" rIns="0" bIns="0" rtlCol="0">
              <a:spAutoFit/>
            </a:bodyPr>
            <a:lstStyle/>
            <a:p>
              <a:r>
                <a:rPr lang="de-DE" sz="6000" b="1" spc="-300" dirty="0">
                  <a:solidFill>
                    <a:schemeClr val="bg1"/>
                  </a:solidFill>
                  <a:latin typeface="Avenir LT Std 55 Roman" panose="020B0503020203020204" pitchFamily="34" charset="0"/>
                </a:rPr>
                <a:t>14</a:t>
              </a:r>
            </a:p>
          </p:txBody>
        </p:sp>
        <p:sp>
          <p:nvSpPr>
            <p:cNvPr id="66" name="Rechteck 65">
              <a:extLst>
                <a:ext uri="{FF2B5EF4-FFF2-40B4-BE49-F238E27FC236}">
                  <a16:creationId xmlns:a16="http://schemas.microsoft.com/office/drawing/2014/main" id="{15897846-8B4B-3647-BEB0-BA34F61690DA}"/>
                </a:ext>
              </a:extLst>
            </p:cNvPr>
            <p:cNvSpPr/>
            <p:nvPr/>
          </p:nvSpPr>
          <p:spPr>
            <a:xfrm>
              <a:off x="7314505" y="1232324"/>
              <a:ext cx="520520" cy="169277"/>
            </a:xfrm>
            <a:prstGeom prst="rect">
              <a:avLst/>
            </a:prstGeom>
          </p:spPr>
          <p:txBody>
            <a:bodyPr wrap="square" lIns="0" tIns="0" rIns="0" bIns="0">
              <a:spAutoFit/>
            </a:bodyPr>
            <a:lstStyle/>
            <a:p>
              <a:r>
                <a:rPr lang="de-DE" sz="1100" dirty="0">
                  <a:solidFill>
                    <a:schemeClr val="bg1"/>
                  </a:solidFill>
                  <a:latin typeface="Avenir LT Std 45 Book" panose="020B0502020203020204" pitchFamily="34" charset="77"/>
                </a:rPr>
                <a:t>Offices</a:t>
              </a:r>
              <a:endParaRPr lang="de-DE" sz="1100">
                <a:latin typeface="Avenir LT Std 45 Book" panose="020B0502020203020204" pitchFamily="34" charset="77"/>
              </a:endParaRPr>
            </a:p>
          </p:txBody>
        </p:sp>
        <p:sp>
          <p:nvSpPr>
            <p:cNvPr id="68" name="Inhaltsplatzhalter 3">
              <a:extLst>
                <a:ext uri="{FF2B5EF4-FFF2-40B4-BE49-F238E27FC236}">
                  <a16:creationId xmlns:a16="http://schemas.microsoft.com/office/drawing/2014/main" id="{3D075688-D9DF-C245-8444-8D18D3E42260}"/>
                </a:ext>
              </a:extLst>
            </p:cNvPr>
            <p:cNvSpPr txBox="1">
              <a:spLocks/>
            </p:cNvSpPr>
            <p:nvPr/>
          </p:nvSpPr>
          <p:spPr>
            <a:xfrm>
              <a:off x="6300901" y="1533062"/>
              <a:ext cx="2092091" cy="551856"/>
            </a:xfrm>
            <a:prstGeom prst="rect">
              <a:avLst/>
            </a:prstGeom>
          </p:spPr>
          <p:txBody>
            <a:bodyPr lIns="0" tIns="0" rIns="0" bIns="0"/>
            <a:lstStyle>
              <a:lvl1pPr marL="128538" indent="-128538" algn="l" defTabSz="171384" rtl="0" eaLnBrk="1" latinLnBrk="0" hangingPunct="1">
                <a:spcBef>
                  <a:spcPct val="20000"/>
                </a:spcBef>
                <a:buFont typeface="Arial"/>
                <a:buChar char="•"/>
                <a:defRPr sz="1200" kern="1200">
                  <a:solidFill>
                    <a:schemeClr val="tx1"/>
                  </a:solidFill>
                  <a:latin typeface="+mn-lt"/>
                  <a:ea typeface="+mn-ea"/>
                  <a:cs typeface="+mn-cs"/>
                </a:defRPr>
              </a:lvl1pPr>
              <a:lvl2pPr marL="278501" indent="-107116" algn="l" defTabSz="171384" rtl="0" eaLnBrk="1" latinLnBrk="0" hangingPunct="1">
                <a:spcBef>
                  <a:spcPct val="20000"/>
                </a:spcBef>
                <a:buFont typeface="Arial"/>
                <a:buChar char="–"/>
                <a:defRPr sz="1000" kern="1200">
                  <a:solidFill>
                    <a:schemeClr val="tx1"/>
                  </a:solidFill>
                  <a:latin typeface="+mn-lt"/>
                  <a:ea typeface="+mn-ea"/>
                  <a:cs typeface="+mn-cs"/>
                </a:defRPr>
              </a:lvl2pPr>
              <a:lvl3pPr marL="428462" indent="-85692" algn="l" defTabSz="171384" rtl="0" eaLnBrk="1" latinLnBrk="0" hangingPunct="1">
                <a:spcBef>
                  <a:spcPct val="20000"/>
                </a:spcBef>
                <a:buFont typeface="Arial"/>
                <a:buChar char="•"/>
                <a:defRPr sz="900" kern="1200">
                  <a:solidFill>
                    <a:schemeClr val="tx1"/>
                  </a:solidFill>
                  <a:latin typeface="+mn-lt"/>
                  <a:ea typeface="+mn-ea"/>
                  <a:cs typeface="+mn-cs"/>
                </a:defRPr>
              </a:lvl3pPr>
              <a:lvl4pPr marL="599847" indent="-85692" algn="l" defTabSz="171384" rtl="0" eaLnBrk="1" latinLnBrk="0" hangingPunct="1">
                <a:spcBef>
                  <a:spcPct val="20000"/>
                </a:spcBef>
                <a:buFont typeface="Arial"/>
                <a:buChar char="–"/>
                <a:defRPr sz="700" kern="1200">
                  <a:solidFill>
                    <a:schemeClr val="tx1"/>
                  </a:solidFill>
                  <a:latin typeface="+mn-lt"/>
                  <a:ea typeface="+mn-ea"/>
                  <a:cs typeface="+mn-cs"/>
                </a:defRPr>
              </a:lvl4pPr>
              <a:lvl5pPr marL="771232" indent="-85692" algn="l" defTabSz="171384" rtl="0" eaLnBrk="1" latinLnBrk="0" hangingPunct="1">
                <a:spcBef>
                  <a:spcPct val="20000"/>
                </a:spcBef>
                <a:buFont typeface="Arial"/>
                <a:buChar char="»"/>
                <a:defRPr sz="700" kern="1200">
                  <a:solidFill>
                    <a:schemeClr val="tx1"/>
                  </a:solidFill>
                  <a:latin typeface="+mn-lt"/>
                  <a:ea typeface="+mn-ea"/>
                  <a:cs typeface="+mn-cs"/>
                </a:defRPr>
              </a:lvl5pPr>
              <a:lvl6pPr marL="942617" indent="-85692" algn="l" defTabSz="171384" rtl="0" eaLnBrk="1" latinLnBrk="0" hangingPunct="1">
                <a:spcBef>
                  <a:spcPct val="20000"/>
                </a:spcBef>
                <a:buFont typeface="Arial"/>
                <a:buChar char="•"/>
                <a:defRPr sz="700" kern="1200">
                  <a:solidFill>
                    <a:schemeClr val="tx1"/>
                  </a:solidFill>
                  <a:latin typeface="+mn-lt"/>
                  <a:ea typeface="+mn-ea"/>
                  <a:cs typeface="+mn-cs"/>
                </a:defRPr>
              </a:lvl6pPr>
              <a:lvl7pPr marL="1114001" indent="-85692" algn="l" defTabSz="171384" rtl="0" eaLnBrk="1" latinLnBrk="0" hangingPunct="1">
                <a:spcBef>
                  <a:spcPct val="20000"/>
                </a:spcBef>
                <a:buFont typeface="Arial"/>
                <a:buChar char="•"/>
                <a:defRPr sz="700" kern="1200">
                  <a:solidFill>
                    <a:schemeClr val="tx1"/>
                  </a:solidFill>
                  <a:latin typeface="+mn-lt"/>
                  <a:ea typeface="+mn-ea"/>
                  <a:cs typeface="+mn-cs"/>
                </a:defRPr>
              </a:lvl7pPr>
              <a:lvl8pPr marL="1285386" indent="-85692" algn="l" defTabSz="171384" rtl="0" eaLnBrk="1" latinLnBrk="0" hangingPunct="1">
                <a:spcBef>
                  <a:spcPct val="20000"/>
                </a:spcBef>
                <a:buFont typeface="Arial"/>
                <a:buChar char="•"/>
                <a:defRPr sz="700" kern="1200">
                  <a:solidFill>
                    <a:schemeClr val="tx1"/>
                  </a:solidFill>
                  <a:latin typeface="+mn-lt"/>
                  <a:ea typeface="+mn-ea"/>
                  <a:cs typeface="+mn-cs"/>
                </a:defRPr>
              </a:lvl8pPr>
              <a:lvl9pPr marL="1456770" indent="-85692" algn="l" defTabSz="171384" rtl="0" eaLnBrk="1" latinLnBrk="0" hangingPunct="1">
                <a:spcBef>
                  <a:spcPct val="20000"/>
                </a:spcBef>
                <a:buFont typeface="Arial"/>
                <a:buChar char="•"/>
                <a:defRPr sz="700" kern="1200">
                  <a:solidFill>
                    <a:schemeClr val="tx1"/>
                  </a:solidFill>
                  <a:latin typeface="+mn-lt"/>
                  <a:ea typeface="+mn-ea"/>
                  <a:cs typeface="+mn-cs"/>
                </a:defRPr>
              </a:lvl9pPr>
            </a:lstStyle>
            <a:p>
              <a:pPr marL="0" indent="0">
                <a:lnSpc>
                  <a:spcPts val="1000"/>
                </a:lnSpc>
                <a:buNone/>
              </a:pPr>
              <a:r>
                <a:rPr lang="de-DE" sz="700" dirty="0">
                  <a:solidFill>
                    <a:schemeClr val="bg1"/>
                  </a:solidFill>
                  <a:latin typeface="Avenir LT Std 45 Book" panose="020B0502020203020204" pitchFamily="34" charset="77"/>
                </a:rPr>
                <a:t>With 14 locations in Germany and Switzerland, we cover the entire German-speaking region, so we are always close to our clients and their projects. </a:t>
              </a:r>
            </a:p>
          </p:txBody>
        </p:sp>
        <p:pic>
          <p:nvPicPr>
            <p:cNvPr id="69" name="Grafik 68">
              <a:extLst>
                <a:ext uri="{FF2B5EF4-FFF2-40B4-BE49-F238E27FC236}">
                  <a16:creationId xmlns:a16="http://schemas.microsoft.com/office/drawing/2014/main" id="{C545C191-085F-7E41-A2A9-2A828D733B5E}"/>
                </a:ext>
              </a:extLst>
            </p:cNvPr>
            <p:cNvPicPr>
              <a:picLocks noChangeAspect="1"/>
            </p:cNvPicPr>
            <p:nvPr/>
          </p:nvPicPr>
          <p:blipFill>
            <a:blip r:embed="rId6"/>
            <a:stretch>
              <a:fillRect/>
            </a:stretch>
          </p:blipFill>
          <p:spPr>
            <a:xfrm>
              <a:off x="7305010" y="763065"/>
              <a:ext cx="453390" cy="417830"/>
            </a:xfrm>
            <a:prstGeom prst="rect">
              <a:avLst/>
            </a:prstGeom>
          </p:spPr>
        </p:pic>
      </p:grpSp>
      <p:sp>
        <p:nvSpPr>
          <p:cNvPr id="30" name="Titel 2">
            <a:extLst>
              <a:ext uri="{FF2B5EF4-FFF2-40B4-BE49-F238E27FC236}">
                <a16:creationId xmlns:a16="http://schemas.microsoft.com/office/drawing/2014/main" id="{420F4866-B9A1-BA4D-A3C4-E97774340BED}"/>
              </a:ext>
            </a:extLst>
          </p:cNvPr>
          <p:cNvSpPr>
            <a:spLocks noGrp="1"/>
          </p:cNvSpPr>
          <p:nvPr>
            <p:ph type="title"/>
          </p:nvPr>
        </p:nvSpPr>
        <p:spPr>
          <a:xfrm>
            <a:off x="539999" y="828000"/>
            <a:ext cx="5391684" cy="508891"/>
          </a:xfrm>
          <a:prstGeom prst="rect">
            <a:avLst/>
          </a:prstGeom>
        </p:spPr>
        <p:txBody>
          <a:bodyPr/>
          <a:lstStyle/>
          <a:p>
            <a:pPr>
              <a:lnSpc>
                <a:spcPts val="3000"/>
              </a:lnSpc>
              <a:spcBef>
                <a:spcPts val="4800"/>
              </a:spcBef>
            </a:pPr>
            <a:r>
              <a:rPr lang="de-DE" sz="2800" b="0" dirty="0">
                <a:latin typeface="Avenir LT Std 35 Light" panose="020B0402020203020204" pitchFamily="34" charset="77"/>
              </a:rPr>
              <a:t>Facts &amp; figures 2024</a:t>
            </a:r>
            <a:endParaRPr lang="de-DE" sz="900" dirty="0">
              <a:solidFill>
                <a:schemeClr val="bg1"/>
              </a:solidFill>
            </a:endParaRPr>
          </a:p>
        </p:txBody>
      </p:sp>
      <p:sp>
        <p:nvSpPr>
          <p:cNvPr id="10" name="Oval 9">
            <a:extLst>
              <a:ext uri="{FF2B5EF4-FFF2-40B4-BE49-F238E27FC236}">
                <a16:creationId xmlns:a16="http://schemas.microsoft.com/office/drawing/2014/main" id="{4959AEBB-BFB8-D065-4F9D-CFA33D680C88}"/>
              </a:ext>
            </a:extLst>
          </p:cNvPr>
          <p:cNvSpPr/>
          <p:nvPr/>
        </p:nvSpPr>
        <p:spPr>
          <a:xfrm>
            <a:off x="7426585" y="3045452"/>
            <a:ext cx="52465" cy="52465"/>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grpSp>
        <p:nvGrpSpPr>
          <p:cNvPr id="24" name="Gruppieren 22">
            <a:extLst>
              <a:ext uri="{FF2B5EF4-FFF2-40B4-BE49-F238E27FC236}">
                <a16:creationId xmlns:a16="http://schemas.microsoft.com/office/drawing/2014/main" id="{B6072A53-3D5D-3AED-B863-7CE46F6F2DAB}"/>
              </a:ext>
            </a:extLst>
          </p:cNvPr>
          <p:cNvGrpSpPr>
            <a:grpSpLocks/>
          </p:cNvGrpSpPr>
          <p:nvPr/>
        </p:nvGrpSpPr>
        <p:grpSpPr bwMode="auto">
          <a:xfrm>
            <a:off x="7015163" y="2476500"/>
            <a:ext cx="1570037" cy="1870075"/>
            <a:chOff x="7014685" y="2476933"/>
            <a:chExt cx="1570181" cy="1870226"/>
          </a:xfrm>
        </p:grpSpPr>
        <p:pic>
          <p:nvPicPr>
            <p:cNvPr id="25" name="Grafik 2">
              <a:extLst>
                <a:ext uri="{FF2B5EF4-FFF2-40B4-BE49-F238E27FC236}">
                  <a16:creationId xmlns:a16="http://schemas.microsoft.com/office/drawing/2014/main" id="{CB5EC4BE-AC94-BEF2-AAFB-8630948BB7D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14685" y="2476933"/>
              <a:ext cx="1570181" cy="1870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Oval 25">
              <a:extLst>
                <a:ext uri="{FF2B5EF4-FFF2-40B4-BE49-F238E27FC236}">
                  <a16:creationId xmlns:a16="http://schemas.microsoft.com/office/drawing/2014/main" id="{3898DAFA-3935-5D86-493A-C562494D3407}"/>
                </a:ext>
              </a:extLst>
            </p:cNvPr>
            <p:cNvSpPr/>
            <p:nvPr/>
          </p:nvSpPr>
          <p:spPr>
            <a:xfrm>
              <a:off x="7579887" y="2727778"/>
              <a:ext cx="52392" cy="53979"/>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171384" eaLnBrk="1" fontAlgn="auto" hangingPunct="1">
                <a:spcBef>
                  <a:spcPts val="0"/>
                </a:spcBef>
                <a:spcAft>
                  <a:spcPts val="0"/>
                </a:spcAft>
                <a:defRPr/>
              </a:pPr>
              <a:endParaRPr lang="de-DE"/>
            </a:p>
          </p:txBody>
        </p:sp>
        <p:sp>
          <p:nvSpPr>
            <p:cNvPr id="28" name="Oval 27">
              <a:extLst>
                <a:ext uri="{FF2B5EF4-FFF2-40B4-BE49-F238E27FC236}">
                  <a16:creationId xmlns:a16="http://schemas.microsoft.com/office/drawing/2014/main" id="{B63D1658-0C3B-82BF-B57E-69A5E1673779}"/>
                </a:ext>
              </a:extLst>
            </p:cNvPr>
            <p:cNvSpPr/>
            <p:nvPr/>
          </p:nvSpPr>
          <p:spPr>
            <a:xfrm>
              <a:off x="8030778" y="2953221"/>
              <a:ext cx="52392" cy="52392"/>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171384" eaLnBrk="1" fontAlgn="auto" hangingPunct="1">
                <a:spcBef>
                  <a:spcPts val="0"/>
                </a:spcBef>
                <a:spcAft>
                  <a:spcPts val="0"/>
                </a:spcAft>
                <a:defRPr/>
              </a:pPr>
              <a:endParaRPr lang="de-DE"/>
            </a:p>
          </p:txBody>
        </p:sp>
        <p:sp>
          <p:nvSpPr>
            <p:cNvPr id="29" name="Oval 28">
              <a:extLst>
                <a:ext uri="{FF2B5EF4-FFF2-40B4-BE49-F238E27FC236}">
                  <a16:creationId xmlns:a16="http://schemas.microsoft.com/office/drawing/2014/main" id="{E41BA990-7F77-D9C8-3153-ABBAB0973F0C}"/>
                </a:ext>
              </a:extLst>
            </p:cNvPr>
            <p:cNvSpPr/>
            <p:nvPr/>
          </p:nvSpPr>
          <p:spPr>
            <a:xfrm>
              <a:off x="8006963" y="3207242"/>
              <a:ext cx="53980" cy="52392"/>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171384" eaLnBrk="1" fontAlgn="auto" hangingPunct="1">
                <a:spcBef>
                  <a:spcPts val="0"/>
                </a:spcBef>
                <a:spcAft>
                  <a:spcPts val="0"/>
                </a:spcAft>
                <a:defRPr/>
              </a:pPr>
              <a:endParaRPr lang="de-DE"/>
            </a:p>
          </p:txBody>
        </p:sp>
        <p:sp>
          <p:nvSpPr>
            <p:cNvPr id="31" name="Oval 30">
              <a:extLst>
                <a:ext uri="{FF2B5EF4-FFF2-40B4-BE49-F238E27FC236}">
                  <a16:creationId xmlns:a16="http://schemas.microsoft.com/office/drawing/2014/main" id="{B5E44D96-620A-5012-16D9-D65131B66B19}"/>
                </a:ext>
              </a:extLst>
            </p:cNvPr>
            <p:cNvSpPr/>
            <p:nvPr/>
          </p:nvSpPr>
          <p:spPr>
            <a:xfrm>
              <a:off x="7891065" y="3115160"/>
              <a:ext cx="52392" cy="52392"/>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171384" eaLnBrk="1" fontAlgn="auto" hangingPunct="1">
                <a:spcBef>
                  <a:spcPts val="0"/>
                </a:spcBef>
                <a:spcAft>
                  <a:spcPts val="0"/>
                </a:spcAft>
                <a:defRPr/>
              </a:pPr>
              <a:endParaRPr lang="de-DE"/>
            </a:p>
          </p:txBody>
        </p:sp>
        <p:sp>
          <p:nvSpPr>
            <p:cNvPr id="32" name="Oval 31">
              <a:extLst>
                <a:ext uri="{FF2B5EF4-FFF2-40B4-BE49-F238E27FC236}">
                  <a16:creationId xmlns:a16="http://schemas.microsoft.com/office/drawing/2014/main" id="{9018D124-8955-EE91-BE9C-ABD1F030950B}"/>
                </a:ext>
              </a:extLst>
            </p:cNvPr>
            <p:cNvSpPr/>
            <p:nvPr/>
          </p:nvSpPr>
          <p:spPr>
            <a:xfrm>
              <a:off x="7746589" y="3024665"/>
              <a:ext cx="52393" cy="52391"/>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171384" eaLnBrk="1" fontAlgn="auto" hangingPunct="1">
                <a:spcBef>
                  <a:spcPts val="0"/>
                </a:spcBef>
                <a:spcAft>
                  <a:spcPts val="0"/>
                </a:spcAft>
                <a:defRPr/>
              </a:pPr>
              <a:endParaRPr lang="de-DE"/>
            </a:p>
          </p:txBody>
        </p:sp>
        <p:sp>
          <p:nvSpPr>
            <p:cNvPr id="33" name="Oval 32">
              <a:extLst>
                <a:ext uri="{FF2B5EF4-FFF2-40B4-BE49-F238E27FC236}">
                  <a16:creationId xmlns:a16="http://schemas.microsoft.com/office/drawing/2014/main" id="{76509924-CC1F-510F-2221-CFAAB0597811}"/>
                </a:ext>
              </a:extLst>
            </p:cNvPr>
            <p:cNvSpPr/>
            <p:nvPr/>
          </p:nvSpPr>
          <p:spPr>
            <a:xfrm>
              <a:off x="7683083" y="2927819"/>
              <a:ext cx="52393" cy="52392"/>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171384" eaLnBrk="1" fontAlgn="auto" hangingPunct="1">
                <a:spcBef>
                  <a:spcPts val="0"/>
                </a:spcBef>
                <a:spcAft>
                  <a:spcPts val="0"/>
                </a:spcAft>
                <a:defRPr/>
              </a:pPr>
              <a:endParaRPr lang="de-DE"/>
            </a:p>
          </p:txBody>
        </p:sp>
        <p:sp>
          <p:nvSpPr>
            <p:cNvPr id="35" name="Oval 34">
              <a:extLst>
                <a:ext uri="{FF2B5EF4-FFF2-40B4-BE49-F238E27FC236}">
                  <a16:creationId xmlns:a16="http://schemas.microsoft.com/office/drawing/2014/main" id="{0E67BF50-075A-4109-DB06-6E5F9682F3A4}"/>
                </a:ext>
              </a:extLst>
            </p:cNvPr>
            <p:cNvSpPr/>
            <p:nvPr/>
          </p:nvSpPr>
          <p:spPr>
            <a:xfrm>
              <a:off x="7838673" y="3821655"/>
              <a:ext cx="52393" cy="52391"/>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171384" eaLnBrk="1" fontAlgn="auto" hangingPunct="1">
                <a:spcBef>
                  <a:spcPts val="0"/>
                </a:spcBef>
                <a:spcAft>
                  <a:spcPts val="0"/>
                </a:spcAft>
                <a:defRPr/>
              </a:pPr>
              <a:endParaRPr lang="de-DE"/>
            </a:p>
          </p:txBody>
        </p:sp>
        <p:sp>
          <p:nvSpPr>
            <p:cNvPr id="37" name="Oval 36">
              <a:extLst>
                <a:ext uri="{FF2B5EF4-FFF2-40B4-BE49-F238E27FC236}">
                  <a16:creationId xmlns:a16="http://schemas.microsoft.com/office/drawing/2014/main" id="{B0C619D2-9E65-E58B-6036-DB8AD9E812BE}"/>
                </a:ext>
              </a:extLst>
            </p:cNvPr>
            <p:cNvSpPr/>
            <p:nvPr/>
          </p:nvSpPr>
          <p:spPr>
            <a:xfrm>
              <a:off x="7398895" y="4048685"/>
              <a:ext cx="52392" cy="52392"/>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171384" eaLnBrk="1" fontAlgn="auto" hangingPunct="1">
                <a:spcBef>
                  <a:spcPts val="0"/>
                </a:spcBef>
                <a:spcAft>
                  <a:spcPts val="0"/>
                </a:spcAft>
                <a:defRPr/>
              </a:pPr>
              <a:endParaRPr lang="de-DE"/>
            </a:p>
          </p:txBody>
        </p:sp>
        <p:sp>
          <p:nvSpPr>
            <p:cNvPr id="38" name="Oval 37">
              <a:extLst>
                <a:ext uri="{FF2B5EF4-FFF2-40B4-BE49-F238E27FC236}">
                  <a16:creationId xmlns:a16="http://schemas.microsoft.com/office/drawing/2014/main" id="{82B57118-1A93-961A-0A08-610F1AD2DACD}"/>
                </a:ext>
              </a:extLst>
            </p:cNvPr>
            <p:cNvSpPr/>
            <p:nvPr/>
          </p:nvSpPr>
          <p:spPr>
            <a:xfrm>
              <a:off x="7271884" y="4020108"/>
              <a:ext cx="52392" cy="52392"/>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171384" eaLnBrk="1" fontAlgn="auto" hangingPunct="1">
                <a:spcBef>
                  <a:spcPts val="0"/>
                </a:spcBef>
                <a:spcAft>
                  <a:spcPts val="0"/>
                </a:spcAft>
                <a:defRPr/>
              </a:pPr>
              <a:endParaRPr lang="de-DE"/>
            </a:p>
          </p:txBody>
        </p:sp>
        <p:sp>
          <p:nvSpPr>
            <p:cNvPr id="39" name="Oval 38">
              <a:extLst>
                <a:ext uri="{FF2B5EF4-FFF2-40B4-BE49-F238E27FC236}">
                  <a16:creationId xmlns:a16="http://schemas.microsoft.com/office/drawing/2014/main" id="{59426C08-5434-9C8F-BE7E-987BC4F2A2AC}"/>
                </a:ext>
              </a:extLst>
            </p:cNvPr>
            <p:cNvSpPr/>
            <p:nvPr/>
          </p:nvSpPr>
          <p:spPr>
            <a:xfrm>
              <a:off x="7521143" y="3704170"/>
              <a:ext cx="52393" cy="52391"/>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171384" eaLnBrk="1" fontAlgn="auto" hangingPunct="1">
                <a:spcBef>
                  <a:spcPts val="0"/>
                </a:spcBef>
                <a:spcAft>
                  <a:spcPts val="0"/>
                </a:spcAft>
                <a:defRPr/>
              </a:pPr>
              <a:endParaRPr lang="de-DE"/>
            </a:p>
          </p:txBody>
        </p:sp>
        <p:sp>
          <p:nvSpPr>
            <p:cNvPr id="40" name="Oval 39">
              <a:extLst>
                <a:ext uri="{FF2B5EF4-FFF2-40B4-BE49-F238E27FC236}">
                  <a16:creationId xmlns:a16="http://schemas.microsoft.com/office/drawing/2014/main" id="{39D0ADFB-4FEC-9A9C-3AEE-E0DE91022792}"/>
                </a:ext>
              </a:extLst>
            </p:cNvPr>
            <p:cNvSpPr/>
            <p:nvPr/>
          </p:nvSpPr>
          <p:spPr>
            <a:xfrm>
              <a:off x="7257594" y="3539057"/>
              <a:ext cx="52393" cy="52391"/>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171384" eaLnBrk="1" fontAlgn="auto" hangingPunct="1">
                <a:spcBef>
                  <a:spcPts val="0"/>
                </a:spcBef>
                <a:spcAft>
                  <a:spcPts val="0"/>
                </a:spcAft>
                <a:defRPr/>
              </a:pPr>
              <a:endParaRPr lang="de-DE"/>
            </a:p>
          </p:txBody>
        </p:sp>
        <p:sp>
          <p:nvSpPr>
            <p:cNvPr id="41" name="Oval 40">
              <a:extLst>
                <a:ext uri="{FF2B5EF4-FFF2-40B4-BE49-F238E27FC236}">
                  <a16:creationId xmlns:a16="http://schemas.microsoft.com/office/drawing/2014/main" id="{58F0814F-4D1A-DCD3-1E0D-70B2B436E461}"/>
                </a:ext>
              </a:extLst>
            </p:cNvPr>
            <p:cNvSpPr/>
            <p:nvPr/>
          </p:nvSpPr>
          <p:spPr>
            <a:xfrm>
              <a:off x="7219491" y="3308850"/>
              <a:ext cx="52393" cy="52392"/>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171384" eaLnBrk="1" fontAlgn="auto" hangingPunct="1">
                <a:spcBef>
                  <a:spcPts val="0"/>
                </a:spcBef>
                <a:spcAft>
                  <a:spcPts val="0"/>
                </a:spcAft>
                <a:defRPr/>
              </a:pPr>
              <a:endParaRPr lang="de-DE"/>
            </a:p>
          </p:txBody>
        </p:sp>
        <p:sp>
          <p:nvSpPr>
            <p:cNvPr id="42" name="Oval 41">
              <a:extLst>
                <a:ext uri="{FF2B5EF4-FFF2-40B4-BE49-F238E27FC236}">
                  <a16:creationId xmlns:a16="http://schemas.microsoft.com/office/drawing/2014/main" id="{44B27667-64C9-92D3-EB53-4731610307F7}"/>
                </a:ext>
              </a:extLst>
            </p:cNvPr>
            <p:cNvSpPr/>
            <p:nvPr/>
          </p:nvSpPr>
          <p:spPr>
            <a:xfrm>
              <a:off x="7205202" y="3135799"/>
              <a:ext cx="52392" cy="52391"/>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171384" eaLnBrk="1" fontAlgn="auto" hangingPunct="1">
                <a:spcBef>
                  <a:spcPts val="0"/>
                </a:spcBef>
                <a:spcAft>
                  <a:spcPts val="0"/>
                </a:spcAft>
                <a:defRPr/>
              </a:pPr>
              <a:endParaRPr lang="de-DE"/>
            </a:p>
          </p:txBody>
        </p:sp>
      </p:grpSp>
      <p:sp>
        <p:nvSpPr>
          <p:cNvPr id="6" name="Fußzeilenplatzhalter 6">
            <a:extLst>
              <a:ext uri="{FF2B5EF4-FFF2-40B4-BE49-F238E27FC236}">
                <a16:creationId xmlns:a16="http://schemas.microsoft.com/office/drawing/2014/main" id="{8B474123-AAF4-AFBA-FE6F-8C6C8A3A1E4A}"/>
              </a:ext>
            </a:extLst>
          </p:cNvPr>
          <p:cNvSpPr txBox="1">
            <a:spLocks/>
          </p:cNvSpPr>
          <p:nvPr/>
        </p:nvSpPr>
        <p:spPr>
          <a:xfrm>
            <a:off x="540000" y="177666"/>
            <a:ext cx="1154483" cy="184666"/>
          </a:xfrm>
          <a:prstGeom prst="rect">
            <a:avLst/>
          </a:prstGeom>
          <a:solidFill>
            <a:schemeClr val="tx1"/>
          </a:solidFill>
        </p:spPr>
        <p:txBody>
          <a:bodyPr wrap="none" anchor="ctr">
            <a:spAutoFit/>
          </a:bodyPr>
          <a:lstStyle>
            <a:defPPr>
              <a:defRPr lang="de-DE"/>
            </a:defPPr>
            <a:lvl1pPr marL="0" algn="l" defTabSz="171384" rtl="0" eaLnBrk="1" latinLnBrk="0" hangingPunct="1">
              <a:defRPr sz="700" kern="1200">
                <a:solidFill>
                  <a:schemeClr val="tx1"/>
                </a:solidFill>
                <a:latin typeface="+mn-lt"/>
                <a:ea typeface="+mn-ea"/>
                <a:cs typeface="+mn-cs"/>
              </a:defRPr>
            </a:lvl1pPr>
            <a:lvl2pPr marL="171384" algn="l" defTabSz="171384" rtl="0" eaLnBrk="1" latinLnBrk="0" hangingPunct="1">
              <a:defRPr sz="700" kern="1200">
                <a:solidFill>
                  <a:schemeClr val="tx1"/>
                </a:solidFill>
                <a:latin typeface="+mn-lt"/>
                <a:ea typeface="+mn-ea"/>
                <a:cs typeface="+mn-cs"/>
              </a:defRPr>
            </a:lvl2pPr>
            <a:lvl3pPr marL="342770" algn="l" defTabSz="171384" rtl="0" eaLnBrk="1" latinLnBrk="0" hangingPunct="1">
              <a:defRPr sz="700" kern="1200">
                <a:solidFill>
                  <a:schemeClr val="tx1"/>
                </a:solidFill>
                <a:latin typeface="+mn-lt"/>
                <a:ea typeface="+mn-ea"/>
                <a:cs typeface="+mn-cs"/>
              </a:defRPr>
            </a:lvl3pPr>
            <a:lvl4pPr marL="514154" algn="l" defTabSz="171384" rtl="0" eaLnBrk="1" latinLnBrk="0" hangingPunct="1">
              <a:defRPr sz="700" kern="1200">
                <a:solidFill>
                  <a:schemeClr val="tx1"/>
                </a:solidFill>
                <a:latin typeface="+mn-lt"/>
                <a:ea typeface="+mn-ea"/>
                <a:cs typeface="+mn-cs"/>
              </a:defRPr>
            </a:lvl4pPr>
            <a:lvl5pPr marL="685539" algn="l" defTabSz="171384" rtl="0" eaLnBrk="1" latinLnBrk="0" hangingPunct="1">
              <a:defRPr sz="700" kern="1200">
                <a:solidFill>
                  <a:schemeClr val="tx1"/>
                </a:solidFill>
                <a:latin typeface="+mn-lt"/>
                <a:ea typeface="+mn-ea"/>
                <a:cs typeface="+mn-cs"/>
              </a:defRPr>
            </a:lvl5pPr>
            <a:lvl6pPr marL="856924" algn="l" defTabSz="171384" rtl="0" eaLnBrk="1" latinLnBrk="0" hangingPunct="1">
              <a:defRPr sz="700" kern="1200">
                <a:solidFill>
                  <a:schemeClr val="tx1"/>
                </a:solidFill>
                <a:latin typeface="+mn-lt"/>
                <a:ea typeface="+mn-ea"/>
                <a:cs typeface="+mn-cs"/>
              </a:defRPr>
            </a:lvl6pPr>
            <a:lvl7pPr marL="1028309" algn="l" defTabSz="171384" rtl="0" eaLnBrk="1" latinLnBrk="0" hangingPunct="1">
              <a:defRPr sz="700" kern="1200">
                <a:solidFill>
                  <a:schemeClr val="tx1"/>
                </a:solidFill>
                <a:latin typeface="+mn-lt"/>
                <a:ea typeface="+mn-ea"/>
                <a:cs typeface="+mn-cs"/>
              </a:defRPr>
            </a:lvl7pPr>
            <a:lvl8pPr marL="1199694" algn="l" defTabSz="171384" rtl="0" eaLnBrk="1" latinLnBrk="0" hangingPunct="1">
              <a:defRPr sz="700" kern="1200">
                <a:solidFill>
                  <a:schemeClr val="tx1"/>
                </a:solidFill>
                <a:latin typeface="+mn-lt"/>
                <a:ea typeface="+mn-ea"/>
                <a:cs typeface="+mn-cs"/>
              </a:defRPr>
            </a:lvl8pPr>
            <a:lvl9pPr marL="1371078" algn="l" defTabSz="171384" rtl="0" eaLnBrk="1" latinLnBrk="0" hangingPunct="1">
              <a:defRPr sz="700" kern="1200">
                <a:solidFill>
                  <a:schemeClr val="tx1"/>
                </a:solidFill>
                <a:latin typeface="+mn-lt"/>
                <a:ea typeface="+mn-ea"/>
                <a:cs typeface="+mn-cs"/>
              </a:defRPr>
            </a:lvl9pPr>
          </a:lstStyle>
          <a:p>
            <a:pPr algn="ctr"/>
            <a:r>
              <a:rPr lang="de-DE" sz="600" b="0" i="0" dirty="0">
                <a:solidFill>
                  <a:schemeClr val="bg1"/>
                </a:solidFill>
                <a:latin typeface="Avenir LT Std 55 Roman" panose="020B0503020203020204" pitchFamily="34" charset="77"/>
              </a:rPr>
              <a:t>Introducing the M&amp;P Group</a:t>
            </a:r>
          </a:p>
        </p:txBody>
      </p:sp>
    </p:spTree>
    <p:extLst>
      <p:ext uri="{BB962C8B-B14F-4D97-AF65-F5344CB8AC3E}">
        <p14:creationId xmlns:p14="http://schemas.microsoft.com/office/powerpoint/2010/main" val="355423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Foliennummernplatzhalter 1">
            <a:extLst>
              <a:ext uri="{FF2B5EF4-FFF2-40B4-BE49-F238E27FC236}">
                <a16:creationId xmlns:a16="http://schemas.microsoft.com/office/drawing/2014/main" id="{3EA9212D-82F1-164F-8FB9-D75024E262B4}"/>
              </a:ext>
            </a:extLst>
          </p:cNvPr>
          <p:cNvSpPr>
            <a:spLocks noGrp="1"/>
          </p:cNvSpPr>
          <p:nvPr>
            <p:ph type="sldNum" sz="quarter" idx="12"/>
          </p:nvPr>
        </p:nvSpPr>
        <p:spPr>
          <a:xfrm>
            <a:off x="7828982" y="4860000"/>
            <a:ext cx="944877" cy="273844"/>
          </a:xfrm>
        </p:spPr>
        <p:txBody>
          <a:bodyPr/>
          <a:lstStyle/>
          <a:p>
            <a:fld id="{062264FA-5897-E448-9104-19C45CE6974D}" type="slidenum">
              <a:rPr lang="de-DE">
                <a:solidFill>
                  <a:srgbClr val="606A73"/>
                </a:solidFill>
              </a:rPr>
              <a:pPr/>
              <a:t>8</a:t>
            </a:fld>
            <a:endParaRPr lang="de-DE" dirty="0">
              <a:solidFill>
                <a:srgbClr val="606A73"/>
              </a:solidFill>
            </a:endParaRPr>
          </a:p>
        </p:txBody>
      </p:sp>
      <p:sp>
        <p:nvSpPr>
          <p:cNvPr id="37" name="Titel 2">
            <a:extLst>
              <a:ext uri="{FF2B5EF4-FFF2-40B4-BE49-F238E27FC236}">
                <a16:creationId xmlns:a16="http://schemas.microsoft.com/office/drawing/2014/main" id="{7195CE1F-7D57-9B46-955D-DBE38A651B99}"/>
              </a:ext>
            </a:extLst>
          </p:cNvPr>
          <p:cNvSpPr>
            <a:spLocks noGrp="1"/>
          </p:cNvSpPr>
          <p:nvPr>
            <p:ph type="title"/>
          </p:nvPr>
        </p:nvSpPr>
        <p:spPr>
          <a:xfrm>
            <a:off x="540000" y="674990"/>
            <a:ext cx="7025053" cy="283350"/>
          </a:xfrm>
          <a:prstGeom prst="rect">
            <a:avLst/>
          </a:prstGeom>
        </p:spPr>
        <p:txBody>
          <a:bodyPr/>
          <a:lstStyle/>
          <a:p>
            <a:pPr>
              <a:lnSpc>
                <a:spcPts val="2000"/>
              </a:lnSpc>
            </a:pPr>
            <a:r>
              <a:rPr lang="de-DE" sz="2800" b="0" dirty="0">
                <a:latin typeface="Avenir LT Std 35 Light" panose="020B0402020203020204" pitchFamily="34" charset="77"/>
              </a:rPr>
              <a:t>References</a:t>
            </a:r>
            <a:endParaRPr lang="de-DE" sz="900" dirty="0">
              <a:solidFill>
                <a:schemeClr val="bg1"/>
              </a:solidFill>
            </a:endParaRPr>
          </a:p>
        </p:txBody>
      </p:sp>
      <p:pic>
        <p:nvPicPr>
          <p:cNvPr id="2" name="Grafik 1">
            <a:extLst>
              <a:ext uri="{FF2B5EF4-FFF2-40B4-BE49-F238E27FC236}">
                <a16:creationId xmlns:a16="http://schemas.microsoft.com/office/drawing/2014/main" id="{6B849C31-5E6B-26A0-99B8-8F8C09F2D607}"/>
              </a:ext>
            </a:extLst>
          </p:cNvPr>
          <p:cNvPicPr>
            <a:picLocks noChangeAspect="1"/>
          </p:cNvPicPr>
          <p:nvPr/>
        </p:nvPicPr>
        <p:blipFill>
          <a:blip r:embed="rId2"/>
          <a:srcRect/>
          <a:stretch/>
        </p:blipFill>
        <p:spPr>
          <a:xfrm>
            <a:off x="543894" y="1184303"/>
            <a:ext cx="8226070" cy="3545604"/>
          </a:xfrm>
          <a:prstGeom prst="rect">
            <a:avLst/>
          </a:prstGeom>
        </p:spPr>
      </p:pic>
      <p:sp>
        <p:nvSpPr>
          <p:cNvPr id="4" name="Rechteck 3">
            <a:extLst>
              <a:ext uri="{FF2B5EF4-FFF2-40B4-BE49-F238E27FC236}">
                <a16:creationId xmlns:a16="http://schemas.microsoft.com/office/drawing/2014/main" id="{59371B6C-DF28-8D2A-EB15-237E80525A06}"/>
              </a:ext>
            </a:extLst>
          </p:cNvPr>
          <p:cNvSpPr/>
          <p:nvPr/>
        </p:nvSpPr>
        <p:spPr>
          <a:xfrm>
            <a:off x="540001" y="1183349"/>
            <a:ext cx="522000" cy="302400"/>
          </a:xfrm>
          <a:prstGeom prst="rect">
            <a:avLst/>
          </a:prstGeom>
          <a:solidFill>
            <a:srgbClr val="606A73">
              <a:alpha val="60000"/>
            </a:srgbClr>
          </a:solidFill>
        </p:spPr>
        <p:txBody>
          <a:bodyPr wrap="square" lIns="0" tIns="72000" rIns="0" bIns="0" anchor="t" anchorCtr="0">
            <a:noAutofit/>
          </a:bodyPr>
          <a:lstStyle/>
          <a:p>
            <a:pPr algn="ctr" defTabSz="810371">
              <a:lnSpc>
                <a:spcPts val="700"/>
              </a:lnSpc>
              <a:buSzPct val="100000"/>
              <a:defRPr/>
            </a:pPr>
            <a:r>
              <a:rPr lang="de-DE" sz="500" dirty="0">
                <a:solidFill>
                  <a:schemeClr val="bg1"/>
                </a:solidFill>
                <a:latin typeface="Avenir LT Std 45 Book" panose="020B0502020203020204" pitchFamily="34" charset="77"/>
              </a:rPr>
              <a:t>Data </a:t>
            </a:r>
            <a:r>
              <a:rPr lang="de-DE" sz="500" dirty="0" err="1">
                <a:solidFill>
                  <a:schemeClr val="bg1"/>
                </a:solidFill>
                <a:latin typeface="Avenir LT Std 45 Book" panose="020B0502020203020204" pitchFamily="34" charset="77"/>
              </a:rPr>
              <a:t>center</a:t>
            </a:r>
            <a:endParaRPr lang="de-DE" sz="500" dirty="0">
              <a:solidFill>
                <a:schemeClr val="bg1"/>
              </a:solidFill>
              <a:latin typeface="Avenir LT Std 45 Book" panose="020B0502020203020204" pitchFamily="34" charset="77"/>
            </a:endParaRPr>
          </a:p>
        </p:txBody>
      </p:sp>
      <p:sp>
        <p:nvSpPr>
          <p:cNvPr id="5" name="Rechteck 4">
            <a:extLst>
              <a:ext uri="{FF2B5EF4-FFF2-40B4-BE49-F238E27FC236}">
                <a16:creationId xmlns:a16="http://schemas.microsoft.com/office/drawing/2014/main" id="{A59A0E30-A953-E0A4-B4AA-6033FCFDF16C}"/>
              </a:ext>
            </a:extLst>
          </p:cNvPr>
          <p:cNvSpPr/>
          <p:nvPr/>
        </p:nvSpPr>
        <p:spPr>
          <a:xfrm>
            <a:off x="1133971" y="1183349"/>
            <a:ext cx="522000" cy="302400"/>
          </a:xfrm>
          <a:prstGeom prst="rect">
            <a:avLst/>
          </a:prstGeom>
          <a:solidFill>
            <a:srgbClr val="606A73">
              <a:alpha val="60000"/>
            </a:srgbClr>
          </a:solidFill>
        </p:spPr>
        <p:txBody>
          <a:bodyPr wrap="square" lIns="0" tIns="72000" rIns="0" bIns="0" anchor="t" anchorCtr="0">
            <a:noAutofit/>
          </a:bodyPr>
          <a:lstStyle/>
          <a:p>
            <a:pPr algn="ctr" defTabSz="810371">
              <a:lnSpc>
                <a:spcPts val="700"/>
              </a:lnSpc>
              <a:buSzPct val="100000"/>
              <a:defRPr/>
            </a:pPr>
            <a:r>
              <a:rPr lang="de-DE" sz="500" dirty="0">
                <a:solidFill>
                  <a:schemeClr val="bg1"/>
                </a:solidFill>
                <a:latin typeface="Avenir LT Std 45 Book" panose="020B0502020203020204" pitchFamily="34" charset="77"/>
              </a:rPr>
              <a:t>Technology</a:t>
            </a:r>
          </a:p>
        </p:txBody>
      </p:sp>
      <p:sp>
        <p:nvSpPr>
          <p:cNvPr id="6" name="Rechteck 5">
            <a:extLst>
              <a:ext uri="{FF2B5EF4-FFF2-40B4-BE49-F238E27FC236}">
                <a16:creationId xmlns:a16="http://schemas.microsoft.com/office/drawing/2014/main" id="{C8521589-37BE-34C0-BF7F-1959A1F8DCA3}"/>
              </a:ext>
            </a:extLst>
          </p:cNvPr>
          <p:cNvSpPr/>
          <p:nvPr/>
        </p:nvSpPr>
        <p:spPr>
          <a:xfrm>
            <a:off x="1727941" y="1183349"/>
            <a:ext cx="522000" cy="302400"/>
          </a:xfrm>
          <a:prstGeom prst="rect">
            <a:avLst/>
          </a:prstGeom>
          <a:solidFill>
            <a:srgbClr val="606A73">
              <a:alpha val="60000"/>
            </a:srgbClr>
          </a:solidFill>
        </p:spPr>
        <p:txBody>
          <a:bodyPr wrap="square" lIns="0" tIns="72000" rIns="0" bIns="0" anchor="t" anchorCtr="0">
            <a:noAutofit/>
          </a:bodyPr>
          <a:lstStyle/>
          <a:p>
            <a:pPr algn="ctr" defTabSz="810371">
              <a:lnSpc>
                <a:spcPts val="700"/>
              </a:lnSpc>
              <a:buSzPct val="100000"/>
              <a:defRPr/>
            </a:pPr>
            <a:r>
              <a:rPr lang="de-DE" sz="500" dirty="0">
                <a:solidFill>
                  <a:schemeClr val="bg1"/>
                </a:solidFill>
                <a:latin typeface="Avenir LT Std 45 Book" panose="020B0502020203020204" pitchFamily="34" charset="77"/>
              </a:rPr>
              <a:t>Finance</a:t>
            </a:r>
          </a:p>
        </p:txBody>
      </p:sp>
      <p:sp>
        <p:nvSpPr>
          <p:cNvPr id="7" name="Rechteck 6">
            <a:extLst>
              <a:ext uri="{FF2B5EF4-FFF2-40B4-BE49-F238E27FC236}">
                <a16:creationId xmlns:a16="http://schemas.microsoft.com/office/drawing/2014/main" id="{38D30B7D-9A3A-F9F6-B8DC-F783192BE2EB}"/>
              </a:ext>
            </a:extLst>
          </p:cNvPr>
          <p:cNvSpPr/>
          <p:nvPr/>
        </p:nvSpPr>
        <p:spPr>
          <a:xfrm>
            <a:off x="2321911" y="1183349"/>
            <a:ext cx="522000" cy="302400"/>
          </a:xfrm>
          <a:prstGeom prst="rect">
            <a:avLst/>
          </a:prstGeom>
          <a:solidFill>
            <a:srgbClr val="606A73">
              <a:alpha val="60000"/>
            </a:srgbClr>
          </a:solidFill>
        </p:spPr>
        <p:txBody>
          <a:bodyPr wrap="square" lIns="0" tIns="72000" rIns="0" bIns="0" anchor="t" anchorCtr="0">
            <a:noAutofit/>
          </a:bodyPr>
          <a:lstStyle/>
          <a:p>
            <a:pPr algn="ctr" defTabSz="810371">
              <a:lnSpc>
                <a:spcPts val="700"/>
              </a:lnSpc>
              <a:buSzPct val="100000"/>
              <a:defRPr/>
            </a:pPr>
            <a:r>
              <a:rPr lang="de-DE" sz="500" dirty="0">
                <a:solidFill>
                  <a:schemeClr val="bg1"/>
                </a:solidFill>
                <a:latin typeface="Avenir LT Std 45 Book" panose="020B0502020203020204" pitchFamily="34" charset="77"/>
              </a:rPr>
              <a:t>Consumer</a:t>
            </a:r>
          </a:p>
          <a:p>
            <a:pPr algn="ctr" defTabSz="810371">
              <a:lnSpc>
                <a:spcPts val="700"/>
              </a:lnSpc>
              <a:buSzPct val="100000"/>
              <a:defRPr/>
            </a:pPr>
            <a:r>
              <a:rPr lang="de-DE" sz="500" dirty="0" err="1">
                <a:solidFill>
                  <a:schemeClr val="bg1"/>
                </a:solidFill>
                <a:latin typeface="Avenir LT Std 45 Book" panose="020B0502020203020204" pitchFamily="34" charset="77"/>
              </a:rPr>
              <a:t>goods</a:t>
            </a:r>
            <a:r>
              <a:rPr lang="de-DE" sz="500" dirty="0">
                <a:solidFill>
                  <a:schemeClr val="bg1"/>
                </a:solidFill>
                <a:latin typeface="Avenir LT Std 45 Book" panose="020B0502020203020204" pitchFamily="34" charset="77"/>
              </a:rPr>
              <a:t> &amp; </a:t>
            </a:r>
            <a:r>
              <a:rPr lang="de-DE" sz="500" dirty="0" err="1">
                <a:solidFill>
                  <a:schemeClr val="bg1"/>
                </a:solidFill>
                <a:latin typeface="Avenir LT Std 45 Book" panose="020B0502020203020204" pitchFamily="34" charset="77"/>
              </a:rPr>
              <a:t>retail</a:t>
            </a:r>
            <a:endParaRPr lang="de-DE" sz="500" dirty="0">
              <a:solidFill>
                <a:schemeClr val="bg1"/>
              </a:solidFill>
              <a:latin typeface="Avenir LT Std 45 Book" panose="020B0502020203020204" pitchFamily="34" charset="77"/>
            </a:endParaRPr>
          </a:p>
          <a:p>
            <a:pPr algn="ctr" defTabSz="810371">
              <a:lnSpc>
                <a:spcPts val="700"/>
              </a:lnSpc>
              <a:buSzPct val="100000"/>
              <a:defRPr/>
            </a:pPr>
            <a:endParaRPr lang="de-DE" sz="500" dirty="0">
              <a:solidFill>
                <a:schemeClr val="bg1"/>
              </a:solidFill>
              <a:latin typeface="Avenir LT Std 45 Book" panose="020B0502020203020204" pitchFamily="34" charset="77"/>
            </a:endParaRPr>
          </a:p>
        </p:txBody>
      </p:sp>
      <p:sp>
        <p:nvSpPr>
          <p:cNvPr id="8" name="Rechteck 7">
            <a:extLst>
              <a:ext uri="{FF2B5EF4-FFF2-40B4-BE49-F238E27FC236}">
                <a16:creationId xmlns:a16="http://schemas.microsoft.com/office/drawing/2014/main" id="{8EF681BC-439B-8C22-9862-C215F4B5461F}"/>
              </a:ext>
            </a:extLst>
          </p:cNvPr>
          <p:cNvSpPr/>
          <p:nvPr/>
        </p:nvSpPr>
        <p:spPr>
          <a:xfrm>
            <a:off x="2915881" y="1183349"/>
            <a:ext cx="522000" cy="302400"/>
          </a:xfrm>
          <a:prstGeom prst="rect">
            <a:avLst/>
          </a:prstGeom>
          <a:solidFill>
            <a:srgbClr val="606A73">
              <a:alpha val="60000"/>
            </a:srgbClr>
          </a:solidFill>
        </p:spPr>
        <p:txBody>
          <a:bodyPr wrap="square" lIns="0" tIns="72000" rIns="0" bIns="0" anchor="t" anchorCtr="0">
            <a:noAutofit/>
          </a:bodyPr>
          <a:lstStyle/>
          <a:p>
            <a:pPr algn="ctr" defTabSz="810371">
              <a:lnSpc>
                <a:spcPts val="700"/>
              </a:lnSpc>
              <a:buSzPct val="100000"/>
              <a:defRPr/>
            </a:pPr>
            <a:r>
              <a:rPr lang="de-DE" sz="500" dirty="0">
                <a:solidFill>
                  <a:schemeClr val="bg1"/>
                </a:solidFill>
                <a:latin typeface="Avenir LT Std 45 Book" panose="020B0502020203020204" pitchFamily="34" charset="77"/>
              </a:rPr>
              <a:t>Public</a:t>
            </a:r>
          </a:p>
        </p:txBody>
      </p:sp>
      <p:sp>
        <p:nvSpPr>
          <p:cNvPr id="9" name="Rechteck 8">
            <a:extLst>
              <a:ext uri="{FF2B5EF4-FFF2-40B4-BE49-F238E27FC236}">
                <a16:creationId xmlns:a16="http://schemas.microsoft.com/office/drawing/2014/main" id="{F1EDB62E-AD55-60E0-DC8F-090A52794291}"/>
              </a:ext>
            </a:extLst>
          </p:cNvPr>
          <p:cNvSpPr/>
          <p:nvPr/>
        </p:nvSpPr>
        <p:spPr>
          <a:xfrm>
            <a:off x="3504975" y="1183349"/>
            <a:ext cx="522000" cy="302400"/>
          </a:xfrm>
          <a:prstGeom prst="rect">
            <a:avLst/>
          </a:prstGeom>
          <a:solidFill>
            <a:srgbClr val="606A73">
              <a:alpha val="60000"/>
            </a:srgbClr>
          </a:solidFill>
        </p:spPr>
        <p:txBody>
          <a:bodyPr wrap="square" lIns="0" tIns="72000" rIns="0" bIns="0" anchor="t" anchorCtr="0">
            <a:noAutofit/>
          </a:bodyPr>
          <a:lstStyle/>
          <a:p>
            <a:pPr algn="ctr" defTabSz="810371">
              <a:lnSpc>
                <a:spcPts val="700"/>
              </a:lnSpc>
              <a:buSzPct val="100000"/>
              <a:defRPr/>
            </a:pPr>
            <a:r>
              <a:rPr lang="de-DE" sz="500" dirty="0">
                <a:solidFill>
                  <a:schemeClr val="bg1"/>
                </a:solidFill>
                <a:latin typeface="Avenir LT Std 45 Book" panose="020B0502020203020204" pitchFamily="34" charset="77"/>
              </a:rPr>
              <a:t>Automotive</a:t>
            </a:r>
          </a:p>
        </p:txBody>
      </p:sp>
      <p:sp>
        <p:nvSpPr>
          <p:cNvPr id="10" name="Rechteck 9">
            <a:extLst>
              <a:ext uri="{FF2B5EF4-FFF2-40B4-BE49-F238E27FC236}">
                <a16:creationId xmlns:a16="http://schemas.microsoft.com/office/drawing/2014/main" id="{0BE24257-BCBB-47A4-CA11-237DA47A90F8}"/>
              </a:ext>
            </a:extLst>
          </p:cNvPr>
          <p:cNvSpPr/>
          <p:nvPr/>
        </p:nvSpPr>
        <p:spPr>
          <a:xfrm>
            <a:off x="4098945" y="1183349"/>
            <a:ext cx="522000" cy="302400"/>
          </a:xfrm>
          <a:prstGeom prst="rect">
            <a:avLst/>
          </a:prstGeom>
          <a:solidFill>
            <a:srgbClr val="606A73">
              <a:alpha val="60000"/>
            </a:srgbClr>
          </a:solidFill>
        </p:spPr>
        <p:txBody>
          <a:bodyPr wrap="square" lIns="0" tIns="72000" rIns="0" bIns="0" anchor="t" anchorCtr="0">
            <a:noAutofit/>
          </a:bodyPr>
          <a:lstStyle/>
          <a:p>
            <a:pPr algn="ctr" defTabSz="810371">
              <a:lnSpc>
                <a:spcPts val="700"/>
              </a:lnSpc>
              <a:buSzPct val="100000"/>
              <a:defRPr/>
            </a:pPr>
            <a:r>
              <a:rPr lang="de-DE" sz="500" dirty="0" err="1">
                <a:solidFill>
                  <a:schemeClr val="bg1"/>
                </a:solidFill>
                <a:latin typeface="Avenir LT Std 45 Book" panose="020B0502020203020204" pitchFamily="34" charset="77"/>
              </a:rPr>
              <a:t>Aeronautics</a:t>
            </a:r>
            <a:br>
              <a:rPr lang="de-DE" sz="500" dirty="0">
                <a:solidFill>
                  <a:schemeClr val="bg1"/>
                </a:solidFill>
                <a:latin typeface="Avenir LT Std 45 Book" panose="020B0502020203020204" pitchFamily="34" charset="77"/>
              </a:rPr>
            </a:br>
            <a:r>
              <a:rPr lang="de-DE" sz="500" dirty="0">
                <a:solidFill>
                  <a:schemeClr val="bg1"/>
                </a:solidFill>
                <a:latin typeface="Avenir LT Std 45 Book" panose="020B0502020203020204" pitchFamily="34" charset="77"/>
              </a:rPr>
              <a:t>/</a:t>
            </a:r>
            <a:r>
              <a:rPr lang="de-DE" sz="500" dirty="0" err="1">
                <a:solidFill>
                  <a:schemeClr val="bg1"/>
                </a:solidFill>
                <a:latin typeface="Avenir LT Std 45 Book" panose="020B0502020203020204" pitchFamily="34" charset="77"/>
              </a:rPr>
              <a:t>aerospace</a:t>
            </a:r>
            <a:endParaRPr lang="de-DE" sz="500" dirty="0">
              <a:solidFill>
                <a:schemeClr val="bg1"/>
              </a:solidFill>
              <a:latin typeface="Avenir LT Std 45 Book" panose="020B0502020203020204" pitchFamily="34" charset="77"/>
            </a:endParaRPr>
          </a:p>
        </p:txBody>
      </p:sp>
      <p:sp>
        <p:nvSpPr>
          <p:cNvPr id="11" name="Rechteck 10">
            <a:extLst>
              <a:ext uri="{FF2B5EF4-FFF2-40B4-BE49-F238E27FC236}">
                <a16:creationId xmlns:a16="http://schemas.microsoft.com/office/drawing/2014/main" id="{89405D45-CBCF-474B-672C-3F1CDD1D55C8}"/>
              </a:ext>
            </a:extLst>
          </p:cNvPr>
          <p:cNvSpPr/>
          <p:nvPr/>
        </p:nvSpPr>
        <p:spPr>
          <a:xfrm>
            <a:off x="4692915" y="1183349"/>
            <a:ext cx="522000" cy="302400"/>
          </a:xfrm>
          <a:prstGeom prst="rect">
            <a:avLst/>
          </a:prstGeom>
          <a:solidFill>
            <a:srgbClr val="606A73">
              <a:alpha val="60000"/>
            </a:srgbClr>
          </a:solidFill>
        </p:spPr>
        <p:txBody>
          <a:bodyPr wrap="square" lIns="0" tIns="72000" rIns="0" bIns="0" anchor="t" anchorCtr="0">
            <a:noAutofit/>
          </a:bodyPr>
          <a:lstStyle/>
          <a:p>
            <a:pPr algn="ctr" defTabSz="810371">
              <a:lnSpc>
                <a:spcPts val="700"/>
              </a:lnSpc>
              <a:buSzPct val="100000"/>
              <a:defRPr/>
            </a:pPr>
            <a:r>
              <a:rPr lang="de-DE" sz="500" dirty="0">
                <a:solidFill>
                  <a:schemeClr val="bg1"/>
                </a:solidFill>
                <a:latin typeface="Avenir LT Std 45 Book" panose="020B0502020203020204" pitchFamily="34" charset="77"/>
              </a:rPr>
              <a:t>Health Care</a:t>
            </a:r>
          </a:p>
        </p:txBody>
      </p:sp>
      <p:sp>
        <p:nvSpPr>
          <p:cNvPr id="12" name="Rechteck 11">
            <a:extLst>
              <a:ext uri="{FF2B5EF4-FFF2-40B4-BE49-F238E27FC236}">
                <a16:creationId xmlns:a16="http://schemas.microsoft.com/office/drawing/2014/main" id="{6C4E263A-AB4E-F264-F9CB-10B647104561}"/>
              </a:ext>
            </a:extLst>
          </p:cNvPr>
          <p:cNvSpPr/>
          <p:nvPr/>
        </p:nvSpPr>
        <p:spPr>
          <a:xfrm>
            <a:off x="5284447" y="1183349"/>
            <a:ext cx="522000" cy="302400"/>
          </a:xfrm>
          <a:prstGeom prst="rect">
            <a:avLst/>
          </a:prstGeom>
          <a:solidFill>
            <a:srgbClr val="606A73">
              <a:alpha val="60000"/>
            </a:srgbClr>
          </a:solidFill>
        </p:spPr>
        <p:txBody>
          <a:bodyPr wrap="square" lIns="0" tIns="72000" rIns="0" bIns="0" anchor="t" anchorCtr="0">
            <a:noAutofit/>
          </a:bodyPr>
          <a:lstStyle/>
          <a:p>
            <a:pPr algn="ctr" defTabSz="810371">
              <a:lnSpc>
                <a:spcPts val="700"/>
              </a:lnSpc>
              <a:buSzPct val="100000"/>
              <a:defRPr/>
            </a:pPr>
            <a:r>
              <a:rPr lang="de-DE" sz="500" dirty="0">
                <a:solidFill>
                  <a:schemeClr val="bg1"/>
                </a:solidFill>
                <a:latin typeface="Avenir LT Std 45 Book" panose="020B0502020203020204" pitchFamily="34" charset="77"/>
              </a:rPr>
              <a:t>Research</a:t>
            </a:r>
          </a:p>
        </p:txBody>
      </p:sp>
      <p:sp>
        <p:nvSpPr>
          <p:cNvPr id="13" name="Rechteck 12">
            <a:extLst>
              <a:ext uri="{FF2B5EF4-FFF2-40B4-BE49-F238E27FC236}">
                <a16:creationId xmlns:a16="http://schemas.microsoft.com/office/drawing/2014/main" id="{0E3520C5-F6DE-A890-C49D-0D87A1E2DB8E}"/>
              </a:ext>
            </a:extLst>
          </p:cNvPr>
          <p:cNvSpPr/>
          <p:nvPr/>
        </p:nvSpPr>
        <p:spPr>
          <a:xfrm>
            <a:off x="5875979" y="1183349"/>
            <a:ext cx="522000" cy="302400"/>
          </a:xfrm>
          <a:prstGeom prst="rect">
            <a:avLst/>
          </a:prstGeom>
          <a:solidFill>
            <a:srgbClr val="606A73">
              <a:alpha val="60000"/>
            </a:srgbClr>
          </a:solidFill>
        </p:spPr>
        <p:txBody>
          <a:bodyPr wrap="square" lIns="0" tIns="72000" rIns="0" bIns="0" anchor="t" anchorCtr="0">
            <a:noAutofit/>
          </a:bodyPr>
          <a:lstStyle/>
          <a:p>
            <a:pPr algn="ctr" defTabSz="810371">
              <a:lnSpc>
                <a:spcPts val="700"/>
              </a:lnSpc>
              <a:buSzPct val="100000"/>
              <a:defRPr/>
            </a:pPr>
            <a:r>
              <a:rPr lang="de-DE" sz="500" dirty="0">
                <a:solidFill>
                  <a:schemeClr val="bg1"/>
                </a:solidFill>
                <a:latin typeface="Avenir LT Std 45 Book" panose="020B0502020203020204" pitchFamily="34" charset="77"/>
              </a:rPr>
              <a:t>Media &amp; </a:t>
            </a:r>
            <a:r>
              <a:rPr lang="de-DE" sz="500" dirty="0" err="1">
                <a:solidFill>
                  <a:schemeClr val="bg1"/>
                </a:solidFill>
                <a:latin typeface="Avenir LT Std 45 Book" panose="020B0502020203020204" pitchFamily="34" charset="77"/>
              </a:rPr>
              <a:t>entertainment</a:t>
            </a:r>
            <a:endParaRPr lang="de-DE" sz="500" dirty="0">
              <a:solidFill>
                <a:schemeClr val="bg1"/>
              </a:solidFill>
              <a:latin typeface="Avenir LT Std 45 Book" panose="020B0502020203020204" pitchFamily="34" charset="77"/>
            </a:endParaRPr>
          </a:p>
        </p:txBody>
      </p:sp>
      <p:sp>
        <p:nvSpPr>
          <p:cNvPr id="14" name="Rechteck 13">
            <a:extLst>
              <a:ext uri="{FF2B5EF4-FFF2-40B4-BE49-F238E27FC236}">
                <a16:creationId xmlns:a16="http://schemas.microsoft.com/office/drawing/2014/main" id="{B550FB21-60C0-7459-E078-58929235183F}"/>
              </a:ext>
            </a:extLst>
          </p:cNvPr>
          <p:cNvSpPr/>
          <p:nvPr/>
        </p:nvSpPr>
        <p:spPr>
          <a:xfrm>
            <a:off x="6467511" y="1183349"/>
            <a:ext cx="522000" cy="302400"/>
          </a:xfrm>
          <a:prstGeom prst="rect">
            <a:avLst/>
          </a:prstGeom>
          <a:solidFill>
            <a:srgbClr val="606A73">
              <a:alpha val="60000"/>
            </a:srgbClr>
          </a:solidFill>
        </p:spPr>
        <p:txBody>
          <a:bodyPr wrap="square" lIns="0" tIns="72000" rIns="0" bIns="0" anchor="t" anchorCtr="0">
            <a:noAutofit/>
          </a:bodyPr>
          <a:lstStyle/>
          <a:p>
            <a:pPr algn="ctr" defTabSz="810371">
              <a:lnSpc>
                <a:spcPts val="700"/>
              </a:lnSpc>
              <a:buSzPct val="100000"/>
              <a:defRPr/>
            </a:pPr>
            <a:r>
              <a:rPr lang="de-DE" sz="500" dirty="0">
                <a:solidFill>
                  <a:schemeClr val="bg1"/>
                </a:solidFill>
                <a:latin typeface="Avenir LT Std 45 Book" panose="020B0502020203020204" pitchFamily="34" charset="77"/>
              </a:rPr>
              <a:t>Professional </a:t>
            </a:r>
            <a:r>
              <a:rPr lang="de-DE" sz="500" dirty="0" err="1">
                <a:solidFill>
                  <a:schemeClr val="bg1"/>
                </a:solidFill>
                <a:latin typeface="Avenir LT Std 45 Book" panose="020B0502020203020204" pitchFamily="34" charset="77"/>
              </a:rPr>
              <a:t>services</a:t>
            </a:r>
            <a:endParaRPr lang="de-DE" sz="500" dirty="0">
              <a:solidFill>
                <a:schemeClr val="bg1"/>
              </a:solidFill>
              <a:latin typeface="Avenir LT Std 45 Book" panose="020B0502020203020204" pitchFamily="34" charset="77"/>
            </a:endParaRPr>
          </a:p>
        </p:txBody>
      </p:sp>
      <p:sp>
        <p:nvSpPr>
          <p:cNvPr id="15" name="Rechteck 14">
            <a:extLst>
              <a:ext uri="{FF2B5EF4-FFF2-40B4-BE49-F238E27FC236}">
                <a16:creationId xmlns:a16="http://schemas.microsoft.com/office/drawing/2014/main" id="{6BEE7B73-46D2-9618-966A-F327E142C8F7}"/>
              </a:ext>
            </a:extLst>
          </p:cNvPr>
          <p:cNvSpPr/>
          <p:nvPr/>
        </p:nvSpPr>
        <p:spPr>
          <a:xfrm>
            <a:off x="7064701" y="1183349"/>
            <a:ext cx="522000" cy="302400"/>
          </a:xfrm>
          <a:prstGeom prst="rect">
            <a:avLst/>
          </a:prstGeom>
          <a:solidFill>
            <a:srgbClr val="606A73">
              <a:alpha val="60000"/>
            </a:srgbClr>
          </a:solidFill>
        </p:spPr>
        <p:txBody>
          <a:bodyPr wrap="square" lIns="0" tIns="72000" rIns="0" bIns="0" anchor="t" anchorCtr="0">
            <a:noAutofit/>
          </a:bodyPr>
          <a:lstStyle/>
          <a:p>
            <a:pPr algn="ctr" defTabSz="810371">
              <a:lnSpc>
                <a:spcPts val="700"/>
              </a:lnSpc>
              <a:buSzPct val="100000"/>
              <a:defRPr/>
            </a:pPr>
            <a:r>
              <a:rPr lang="de-DE" sz="500" dirty="0">
                <a:solidFill>
                  <a:schemeClr val="bg1"/>
                </a:solidFill>
                <a:latin typeface="Avenir LT Std 45 Book" panose="020B0502020203020204" pitchFamily="34" charset="77"/>
              </a:rPr>
              <a:t>Real </a:t>
            </a:r>
            <a:r>
              <a:rPr lang="de-DE" sz="500" dirty="0" err="1">
                <a:solidFill>
                  <a:schemeClr val="bg1"/>
                </a:solidFill>
                <a:latin typeface="Avenir LT Std 45 Book" panose="020B0502020203020204" pitchFamily="34" charset="77"/>
              </a:rPr>
              <a:t>estate</a:t>
            </a:r>
            <a:endParaRPr lang="de-DE" sz="500" dirty="0">
              <a:solidFill>
                <a:schemeClr val="bg1"/>
              </a:solidFill>
              <a:latin typeface="Avenir LT Std 45 Book" panose="020B0502020203020204" pitchFamily="34" charset="77"/>
            </a:endParaRPr>
          </a:p>
        </p:txBody>
      </p:sp>
      <p:sp>
        <p:nvSpPr>
          <p:cNvPr id="16" name="Rechteck 15">
            <a:extLst>
              <a:ext uri="{FF2B5EF4-FFF2-40B4-BE49-F238E27FC236}">
                <a16:creationId xmlns:a16="http://schemas.microsoft.com/office/drawing/2014/main" id="{016F7556-1D35-D57B-C3ED-68F905443C6D}"/>
              </a:ext>
            </a:extLst>
          </p:cNvPr>
          <p:cNvSpPr/>
          <p:nvPr/>
        </p:nvSpPr>
        <p:spPr>
          <a:xfrm>
            <a:off x="7658280" y="1183349"/>
            <a:ext cx="522000" cy="302400"/>
          </a:xfrm>
          <a:prstGeom prst="rect">
            <a:avLst/>
          </a:prstGeom>
          <a:solidFill>
            <a:srgbClr val="606A73">
              <a:alpha val="60000"/>
            </a:srgbClr>
          </a:solidFill>
        </p:spPr>
        <p:txBody>
          <a:bodyPr wrap="square" lIns="0" tIns="72000" rIns="0" bIns="0" anchor="t" anchorCtr="0">
            <a:noAutofit/>
          </a:bodyPr>
          <a:lstStyle/>
          <a:p>
            <a:pPr algn="ctr" defTabSz="810371">
              <a:lnSpc>
                <a:spcPts val="700"/>
              </a:lnSpc>
              <a:buSzPct val="100000"/>
              <a:defRPr/>
            </a:pPr>
            <a:r>
              <a:rPr lang="de-DE" sz="500" dirty="0">
                <a:solidFill>
                  <a:schemeClr val="bg1"/>
                </a:solidFill>
                <a:latin typeface="Avenir LT Std 45 Book" panose="020B0502020203020204" pitchFamily="34" charset="77"/>
              </a:rPr>
              <a:t>Real </a:t>
            </a:r>
            <a:r>
              <a:rPr lang="de-DE" sz="500" dirty="0" err="1">
                <a:solidFill>
                  <a:schemeClr val="bg1"/>
                </a:solidFill>
                <a:latin typeface="Avenir LT Std 45 Book" panose="020B0502020203020204" pitchFamily="34" charset="77"/>
              </a:rPr>
              <a:t>estate</a:t>
            </a:r>
            <a:endParaRPr lang="de-DE" sz="500" dirty="0">
              <a:solidFill>
                <a:schemeClr val="bg1"/>
              </a:solidFill>
              <a:latin typeface="Avenir LT Std 45 Book" panose="020B0502020203020204" pitchFamily="34" charset="77"/>
            </a:endParaRPr>
          </a:p>
        </p:txBody>
      </p:sp>
      <p:sp>
        <p:nvSpPr>
          <p:cNvPr id="17" name="Rechteck 16">
            <a:extLst>
              <a:ext uri="{FF2B5EF4-FFF2-40B4-BE49-F238E27FC236}">
                <a16:creationId xmlns:a16="http://schemas.microsoft.com/office/drawing/2014/main" id="{E4150E0A-FB7C-E921-25EC-69E60EC32D3E}"/>
              </a:ext>
            </a:extLst>
          </p:cNvPr>
          <p:cNvSpPr/>
          <p:nvPr/>
        </p:nvSpPr>
        <p:spPr>
          <a:xfrm>
            <a:off x="8251860" y="1183349"/>
            <a:ext cx="522000" cy="302400"/>
          </a:xfrm>
          <a:prstGeom prst="rect">
            <a:avLst/>
          </a:prstGeom>
          <a:solidFill>
            <a:srgbClr val="606A73">
              <a:alpha val="60000"/>
            </a:srgbClr>
          </a:solidFill>
        </p:spPr>
        <p:txBody>
          <a:bodyPr wrap="square" lIns="0" tIns="72000" rIns="0" bIns="0" anchor="t" anchorCtr="0">
            <a:noAutofit/>
          </a:bodyPr>
          <a:lstStyle/>
          <a:p>
            <a:pPr algn="ctr" defTabSz="810371">
              <a:lnSpc>
                <a:spcPts val="700"/>
              </a:lnSpc>
              <a:buSzPct val="100000"/>
              <a:defRPr/>
            </a:pPr>
            <a:r>
              <a:rPr lang="de-DE" sz="500" dirty="0">
                <a:solidFill>
                  <a:schemeClr val="bg1"/>
                </a:solidFill>
                <a:latin typeface="Avenir LT Std 45 Book" panose="020B0502020203020204" pitchFamily="34" charset="77"/>
              </a:rPr>
              <a:t>Industry</a:t>
            </a:r>
          </a:p>
        </p:txBody>
      </p:sp>
    </p:spTree>
    <p:extLst>
      <p:ext uri="{BB962C8B-B14F-4D97-AF65-F5344CB8AC3E}">
        <p14:creationId xmlns:p14="http://schemas.microsoft.com/office/powerpoint/2010/main" val="3979297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 name="Grafik 107">
            <a:extLst>
              <a:ext uri="{FF2B5EF4-FFF2-40B4-BE49-F238E27FC236}">
                <a16:creationId xmlns:a16="http://schemas.microsoft.com/office/drawing/2014/main" id="{47202C24-E7AC-DD19-9E0C-F2B71E5459AE}"/>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flipV="1">
            <a:off x="1" y="-3"/>
            <a:ext cx="9144000" cy="5143501"/>
          </a:xfrm>
          <a:prstGeom prst="rect">
            <a:avLst/>
          </a:prstGeom>
        </p:spPr>
      </p:pic>
      <p:sp>
        <p:nvSpPr>
          <p:cNvPr id="107" name="Rechteck 106">
            <a:extLst>
              <a:ext uri="{FF2B5EF4-FFF2-40B4-BE49-F238E27FC236}">
                <a16:creationId xmlns:a16="http://schemas.microsoft.com/office/drawing/2014/main" id="{865A8B36-DC4E-5453-4875-7DE9D726C7D8}"/>
              </a:ext>
            </a:extLst>
          </p:cNvPr>
          <p:cNvSpPr/>
          <p:nvPr/>
        </p:nvSpPr>
        <p:spPr>
          <a:xfrm rot="5400000">
            <a:off x="2000250" y="-2000250"/>
            <a:ext cx="5143500" cy="9144000"/>
          </a:xfrm>
          <a:prstGeom prst="rect">
            <a:avLst/>
          </a:prstGeom>
          <a:gradFill>
            <a:gsLst>
              <a:gs pos="0">
                <a:schemeClr val="tx1">
                  <a:alpha val="9798"/>
                </a:schemeClr>
              </a:gs>
              <a:gs pos="100000">
                <a:schemeClr val="tx1">
                  <a:alpha val="45650"/>
                </a:schemeClr>
              </a:gs>
            </a:gsLst>
            <a:lin ang="5400000" scaled="0"/>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0" name="Foliennummernplatzhalter 1">
            <a:extLst>
              <a:ext uri="{FF2B5EF4-FFF2-40B4-BE49-F238E27FC236}">
                <a16:creationId xmlns:a16="http://schemas.microsoft.com/office/drawing/2014/main" id="{4929E9A2-82EC-FA4A-AACE-86B9A57B6E52}"/>
              </a:ext>
            </a:extLst>
          </p:cNvPr>
          <p:cNvSpPr>
            <a:spLocks noGrp="1"/>
          </p:cNvSpPr>
          <p:nvPr>
            <p:ph type="sldNum" sz="quarter" idx="12"/>
          </p:nvPr>
        </p:nvSpPr>
        <p:spPr>
          <a:xfrm>
            <a:off x="7828982" y="4860000"/>
            <a:ext cx="944877" cy="273844"/>
          </a:xfrm>
        </p:spPr>
        <p:txBody>
          <a:bodyPr/>
          <a:lstStyle/>
          <a:p>
            <a:fld id="{062264FA-5897-E448-9104-19C45CE6974D}" type="slidenum">
              <a:rPr lang="de-DE" smtClean="0">
                <a:solidFill>
                  <a:srgbClr val="606A73"/>
                </a:solidFill>
              </a:rPr>
              <a:pPr/>
              <a:t>9</a:t>
            </a:fld>
            <a:endParaRPr lang="de-DE">
              <a:solidFill>
                <a:srgbClr val="606A73"/>
              </a:solidFill>
            </a:endParaRPr>
          </a:p>
        </p:txBody>
      </p:sp>
      <p:sp>
        <p:nvSpPr>
          <p:cNvPr id="94" name="Titel 2">
            <a:extLst>
              <a:ext uri="{FF2B5EF4-FFF2-40B4-BE49-F238E27FC236}">
                <a16:creationId xmlns:a16="http://schemas.microsoft.com/office/drawing/2014/main" id="{F32DBF65-213A-864F-BF0D-9C979E99E2FC}"/>
              </a:ext>
            </a:extLst>
          </p:cNvPr>
          <p:cNvSpPr>
            <a:spLocks noGrp="1"/>
          </p:cNvSpPr>
          <p:nvPr>
            <p:ph type="title"/>
          </p:nvPr>
        </p:nvSpPr>
        <p:spPr>
          <a:xfrm>
            <a:off x="540000" y="828000"/>
            <a:ext cx="7025054" cy="720000"/>
          </a:xfrm>
          <a:prstGeom prst="rect">
            <a:avLst/>
          </a:prstGeom>
        </p:spPr>
        <p:txBody>
          <a:bodyPr/>
          <a:lstStyle/>
          <a:p>
            <a:pPr>
              <a:lnSpc>
                <a:spcPts val="2000"/>
              </a:lnSpc>
            </a:pPr>
            <a:r>
              <a:rPr lang="de-DE" sz="2800" b="0" dirty="0">
                <a:solidFill>
                  <a:schemeClr val="bg1"/>
                </a:solidFill>
                <a:latin typeface="Avenir LT Std 35 Light" panose="020B0402020203020204" pitchFamily="34" charset="77"/>
              </a:rPr>
              <a:t>History</a:t>
            </a:r>
            <a:br>
              <a:rPr lang="de-DE" sz="2800" b="0" dirty="0">
                <a:solidFill>
                  <a:schemeClr val="bg1"/>
                </a:solidFill>
                <a:latin typeface="Avenir LT Std 35 Light" panose="020B0402020203020204" pitchFamily="34" charset="77"/>
              </a:rPr>
            </a:br>
            <a:r>
              <a:rPr lang="de-DE" sz="900" dirty="0">
                <a:latin typeface="Avenir LT Std 55 Roman" panose="020B0503020203020204" pitchFamily="34" charset="77"/>
              </a:rPr>
              <a:t>How we became who we are.</a:t>
            </a:r>
          </a:p>
        </p:txBody>
      </p:sp>
      <p:sp>
        <p:nvSpPr>
          <p:cNvPr id="61" name="Fußzeilenplatzhalter 6">
            <a:extLst>
              <a:ext uri="{FF2B5EF4-FFF2-40B4-BE49-F238E27FC236}">
                <a16:creationId xmlns:a16="http://schemas.microsoft.com/office/drawing/2014/main" id="{70F7B590-DA3A-1D49-99D9-48254666E187}"/>
              </a:ext>
            </a:extLst>
          </p:cNvPr>
          <p:cNvSpPr txBox="1">
            <a:spLocks/>
          </p:cNvSpPr>
          <p:nvPr/>
        </p:nvSpPr>
        <p:spPr>
          <a:xfrm>
            <a:off x="540000" y="177666"/>
            <a:ext cx="1154483" cy="184666"/>
          </a:xfrm>
          <a:prstGeom prst="rect">
            <a:avLst/>
          </a:prstGeom>
          <a:solidFill>
            <a:srgbClr val="606A73"/>
          </a:solidFill>
        </p:spPr>
        <p:txBody>
          <a:bodyPr wrap="none" anchor="ctr">
            <a:spAutoFit/>
          </a:bodyPr>
          <a:lstStyle>
            <a:defPPr>
              <a:defRPr lang="de-DE"/>
            </a:defPPr>
            <a:lvl1pPr marL="0" algn="l" defTabSz="171384" rtl="0" eaLnBrk="1" latinLnBrk="0" hangingPunct="1">
              <a:defRPr sz="700" kern="1200">
                <a:solidFill>
                  <a:schemeClr val="tx1"/>
                </a:solidFill>
                <a:latin typeface="+mn-lt"/>
                <a:ea typeface="+mn-ea"/>
                <a:cs typeface="+mn-cs"/>
              </a:defRPr>
            </a:lvl1pPr>
            <a:lvl2pPr marL="171384" algn="l" defTabSz="171384" rtl="0" eaLnBrk="1" latinLnBrk="0" hangingPunct="1">
              <a:defRPr sz="700" kern="1200">
                <a:solidFill>
                  <a:schemeClr val="tx1"/>
                </a:solidFill>
                <a:latin typeface="+mn-lt"/>
                <a:ea typeface="+mn-ea"/>
                <a:cs typeface="+mn-cs"/>
              </a:defRPr>
            </a:lvl2pPr>
            <a:lvl3pPr marL="342770" algn="l" defTabSz="171384" rtl="0" eaLnBrk="1" latinLnBrk="0" hangingPunct="1">
              <a:defRPr sz="700" kern="1200">
                <a:solidFill>
                  <a:schemeClr val="tx1"/>
                </a:solidFill>
                <a:latin typeface="+mn-lt"/>
                <a:ea typeface="+mn-ea"/>
                <a:cs typeface="+mn-cs"/>
              </a:defRPr>
            </a:lvl3pPr>
            <a:lvl4pPr marL="514154" algn="l" defTabSz="171384" rtl="0" eaLnBrk="1" latinLnBrk="0" hangingPunct="1">
              <a:defRPr sz="700" kern="1200">
                <a:solidFill>
                  <a:schemeClr val="tx1"/>
                </a:solidFill>
                <a:latin typeface="+mn-lt"/>
                <a:ea typeface="+mn-ea"/>
                <a:cs typeface="+mn-cs"/>
              </a:defRPr>
            </a:lvl4pPr>
            <a:lvl5pPr marL="685539" algn="l" defTabSz="171384" rtl="0" eaLnBrk="1" latinLnBrk="0" hangingPunct="1">
              <a:defRPr sz="700" kern="1200">
                <a:solidFill>
                  <a:schemeClr val="tx1"/>
                </a:solidFill>
                <a:latin typeface="+mn-lt"/>
                <a:ea typeface="+mn-ea"/>
                <a:cs typeface="+mn-cs"/>
              </a:defRPr>
            </a:lvl5pPr>
            <a:lvl6pPr marL="856924" algn="l" defTabSz="171384" rtl="0" eaLnBrk="1" latinLnBrk="0" hangingPunct="1">
              <a:defRPr sz="700" kern="1200">
                <a:solidFill>
                  <a:schemeClr val="tx1"/>
                </a:solidFill>
                <a:latin typeface="+mn-lt"/>
                <a:ea typeface="+mn-ea"/>
                <a:cs typeface="+mn-cs"/>
              </a:defRPr>
            </a:lvl6pPr>
            <a:lvl7pPr marL="1028309" algn="l" defTabSz="171384" rtl="0" eaLnBrk="1" latinLnBrk="0" hangingPunct="1">
              <a:defRPr sz="700" kern="1200">
                <a:solidFill>
                  <a:schemeClr val="tx1"/>
                </a:solidFill>
                <a:latin typeface="+mn-lt"/>
                <a:ea typeface="+mn-ea"/>
                <a:cs typeface="+mn-cs"/>
              </a:defRPr>
            </a:lvl7pPr>
            <a:lvl8pPr marL="1199694" algn="l" defTabSz="171384" rtl="0" eaLnBrk="1" latinLnBrk="0" hangingPunct="1">
              <a:defRPr sz="700" kern="1200">
                <a:solidFill>
                  <a:schemeClr val="tx1"/>
                </a:solidFill>
                <a:latin typeface="+mn-lt"/>
                <a:ea typeface="+mn-ea"/>
                <a:cs typeface="+mn-cs"/>
              </a:defRPr>
            </a:lvl8pPr>
            <a:lvl9pPr marL="1371078" algn="l" defTabSz="171384" rtl="0" eaLnBrk="1" latinLnBrk="0" hangingPunct="1">
              <a:defRPr sz="700" kern="1200">
                <a:solidFill>
                  <a:schemeClr val="tx1"/>
                </a:solidFill>
                <a:latin typeface="+mn-lt"/>
                <a:ea typeface="+mn-ea"/>
                <a:cs typeface="+mn-cs"/>
              </a:defRPr>
            </a:lvl9pPr>
          </a:lstStyle>
          <a:p>
            <a:pPr algn="ctr"/>
            <a:r>
              <a:rPr lang="de-DE" sz="600" b="0" i="0" dirty="0">
                <a:latin typeface="Avenir LT Std 55 Roman" panose="020B0503020203020204" pitchFamily="34" charset="77"/>
              </a:rPr>
              <a:t>Introducing the M&amp;P Group</a:t>
            </a:r>
          </a:p>
        </p:txBody>
      </p:sp>
      <p:grpSp>
        <p:nvGrpSpPr>
          <p:cNvPr id="3" name="Gruppieren 2">
            <a:extLst>
              <a:ext uri="{FF2B5EF4-FFF2-40B4-BE49-F238E27FC236}">
                <a16:creationId xmlns:a16="http://schemas.microsoft.com/office/drawing/2014/main" id="{CE0A5CD4-B6B4-3439-51A2-D6DEC05598C9}"/>
              </a:ext>
            </a:extLst>
          </p:cNvPr>
          <p:cNvGrpSpPr/>
          <p:nvPr/>
        </p:nvGrpSpPr>
        <p:grpSpPr>
          <a:xfrm>
            <a:off x="540000" y="1657361"/>
            <a:ext cx="7971044" cy="2813131"/>
            <a:chOff x="540000" y="1440935"/>
            <a:chExt cx="7971044" cy="2813131"/>
          </a:xfrm>
        </p:grpSpPr>
        <p:grpSp>
          <p:nvGrpSpPr>
            <p:cNvPr id="5" name="object 7">
              <a:extLst>
                <a:ext uri="{FF2B5EF4-FFF2-40B4-BE49-F238E27FC236}">
                  <a16:creationId xmlns:a16="http://schemas.microsoft.com/office/drawing/2014/main" id="{9904E9C2-672D-3D74-40CF-5BB58D603AFD}"/>
                </a:ext>
              </a:extLst>
            </p:cNvPr>
            <p:cNvGrpSpPr/>
            <p:nvPr/>
          </p:nvGrpSpPr>
          <p:grpSpPr>
            <a:xfrm>
              <a:off x="540000" y="1980352"/>
              <a:ext cx="7945497" cy="1704302"/>
              <a:chOff x="1556531" y="5249506"/>
              <a:chExt cx="16959580" cy="3637814"/>
            </a:xfrm>
          </p:grpSpPr>
          <p:sp>
            <p:nvSpPr>
              <p:cNvPr id="105" name="object 8">
                <a:extLst>
                  <a:ext uri="{FF2B5EF4-FFF2-40B4-BE49-F238E27FC236}">
                    <a16:creationId xmlns:a16="http://schemas.microsoft.com/office/drawing/2014/main" id="{6A5A2CD5-458E-1B17-E441-2DF57D3F0F68}"/>
                  </a:ext>
                </a:extLst>
              </p:cNvPr>
              <p:cNvSpPr/>
              <p:nvPr/>
            </p:nvSpPr>
            <p:spPr>
              <a:xfrm>
                <a:off x="1556531" y="5249506"/>
                <a:ext cx="16959580" cy="3549650"/>
              </a:xfrm>
              <a:custGeom>
                <a:avLst/>
                <a:gdLst/>
                <a:ahLst/>
                <a:cxnLst/>
                <a:rect l="l" t="t" r="r" b="b"/>
                <a:pathLst>
                  <a:path w="16959580" h="3549650">
                    <a:moveTo>
                      <a:pt x="16959401" y="0"/>
                    </a:moveTo>
                    <a:lnTo>
                      <a:pt x="200445" y="20"/>
                    </a:lnTo>
                    <a:lnTo>
                      <a:pt x="154485" y="5315"/>
                    </a:lnTo>
                    <a:lnTo>
                      <a:pt x="112295" y="20396"/>
                    </a:lnTo>
                    <a:lnTo>
                      <a:pt x="75077" y="44058"/>
                    </a:lnTo>
                    <a:lnTo>
                      <a:pt x="44035" y="75100"/>
                    </a:lnTo>
                    <a:lnTo>
                      <a:pt x="20373" y="112318"/>
                    </a:lnTo>
                    <a:lnTo>
                      <a:pt x="5293" y="154509"/>
                    </a:lnTo>
                    <a:lnTo>
                      <a:pt x="0" y="200469"/>
                    </a:lnTo>
                    <a:lnTo>
                      <a:pt x="0" y="3348975"/>
                    </a:lnTo>
                    <a:lnTo>
                      <a:pt x="5293" y="3394935"/>
                    </a:lnTo>
                    <a:lnTo>
                      <a:pt x="20373" y="3437126"/>
                    </a:lnTo>
                    <a:lnTo>
                      <a:pt x="44035" y="3474344"/>
                    </a:lnTo>
                    <a:lnTo>
                      <a:pt x="75077" y="3505385"/>
                    </a:lnTo>
                    <a:lnTo>
                      <a:pt x="112295" y="3529047"/>
                    </a:lnTo>
                    <a:lnTo>
                      <a:pt x="154485" y="3544127"/>
                    </a:lnTo>
                    <a:lnTo>
                      <a:pt x="200445" y="3549421"/>
                    </a:lnTo>
                    <a:lnTo>
                      <a:pt x="16800296" y="3549421"/>
                    </a:lnTo>
                  </a:path>
                </a:pathLst>
              </a:custGeom>
              <a:ln w="25400">
                <a:solidFill>
                  <a:srgbClr val="FFFFFF"/>
                </a:solidFill>
              </a:ln>
            </p:spPr>
            <p:txBody>
              <a:bodyPr wrap="square" lIns="0" tIns="0" rIns="0" bIns="0" rtlCol="0">
                <a:normAutofit/>
              </a:bodyPr>
              <a:lstStyle>
                <a:defPPr>
                  <a:defRPr lang="de-DE"/>
                </a:defPPr>
                <a:lvl1pPr marL="0" algn="l" defTabSz="171384" rtl="0" eaLnBrk="1" latinLnBrk="0" hangingPunct="1">
                  <a:defRPr sz="700" kern="1200">
                    <a:solidFill>
                      <a:schemeClr val="tx1"/>
                    </a:solidFill>
                    <a:latin typeface="+mn-lt"/>
                    <a:ea typeface="+mn-ea"/>
                    <a:cs typeface="+mn-cs"/>
                  </a:defRPr>
                </a:lvl1pPr>
                <a:lvl2pPr marL="171384" algn="l" defTabSz="171384" rtl="0" eaLnBrk="1" latinLnBrk="0" hangingPunct="1">
                  <a:defRPr sz="700" kern="1200">
                    <a:solidFill>
                      <a:schemeClr val="tx1"/>
                    </a:solidFill>
                    <a:latin typeface="+mn-lt"/>
                    <a:ea typeface="+mn-ea"/>
                    <a:cs typeface="+mn-cs"/>
                  </a:defRPr>
                </a:lvl2pPr>
                <a:lvl3pPr marL="342770" algn="l" defTabSz="171384" rtl="0" eaLnBrk="1" latinLnBrk="0" hangingPunct="1">
                  <a:defRPr sz="700" kern="1200">
                    <a:solidFill>
                      <a:schemeClr val="tx1"/>
                    </a:solidFill>
                    <a:latin typeface="+mn-lt"/>
                    <a:ea typeface="+mn-ea"/>
                    <a:cs typeface="+mn-cs"/>
                  </a:defRPr>
                </a:lvl3pPr>
                <a:lvl4pPr marL="514154" algn="l" defTabSz="171384" rtl="0" eaLnBrk="1" latinLnBrk="0" hangingPunct="1">
                  <a:defRPr sz="700" kern="1200">
                    <a:solidFill>
                      <a:schemeClr val="tx1"/>
                    </a:solidFill>
                    <a:latin typeface="+mn-lt"/>
                    <a:ea typeface="+mn-ea"/>
                    <a:cs typeface="+mn-cs"/>
                  </a:defRPr>
                </a:lvl4pPr>
                <a:lvl5pPr marL="685539" algn="l" defTabSz="171384" rtl="0" eaLnBrk="1" latinLnBrk="0" hangingPunct="1">
                  <a:defRPr sz="700" kern="1200">
                    <a:solidFill>
                      <a:schemeClr val="tx1"/>
                    </a:solidFill>
                    <a:latin typeface="+mn-lt"/>
                    <a:ea typeface="+mn-ea"/>
                    <a:cs typeface="+mn-cs"/>
                  </a:defRPr>
                </a:lvl5pPr>
                <a:lvl6pPr marL="856924" algn="l" defTabSz="171384" rtl="0" eaLnBrk="1" latinLnBrk="0" hangingPunct="1">
                  <a:defRPr sz="700" kern="1200">
                    <a:solidFill>
                      <a:schemeClr val="tx1"/>
                    </a:solidFill>
                    <a:latin typeface="+mn-lt"/>
                    <a:ea typeface="+mn-ea"/>
                    <a:cs typeface="+mn-cs"/>
                  </a:defRPr>
                </a:lvl6pPr>
                <a:lvl7pPr marL="1028309" algn="l" defTabSz="171384" rtl="0" eaLnBrk="1" latinLnBrk="0" hangingPunct="1">
                  <a:defRPr sz="700" kern="1200">
                    <a:solidFill>
                      <a:schemeClr val="tx1"/>
                    </a:solidFill>
                    <a:latin typeface="+mn-lt"/>
                    <a:ea typeface="+mn-ea"/>
                    <a:cs typeface="+mn-cs"/>
                  </a:defRPr>
                </a:lvl7pPr>
                <a:lvl8pPr marL="1199694" algn="l" defTabSz="171384" rtl="0" eaLnBrk="1" latinLnBrk="0" hangingPunct="1">
                  <a:defRPr sz="700" kern="1200">
                    <a:solidFill>
                      <a:schemeClr val="tx1"/>
                    </a:solidFill>
                    <a:latin typeface="+mn-lt"/>
                    <a:ea typeface="+mn-ea"/>
                    <a:cs typeface="+mn-cs"/>
                  </a:defRPr>
                </a:lvl8pPr>
                <a:lvl9pPr marL="1371078" algn="l" defTabSz="171384" rtl="0" eaLnBrk="1" latinLnBrk="0" hangingPunct="1">
                  <a:defRPr sz="700" kern="1200">
                    <a:solidFill>
                      <a:schemeClr val="tx1"/>
                    </a:solidFill>
                    <a:latin typeface="+mn-lt"/>
                    <a:ea typeface="+mn-ea"/>
                    <a:cs typeface="+mn-cs"/>
                  </a:defRPr>
                </a:lvl9pPr>
              </a:lstStyle>
              <a:p>
                <a:endParaRPr/>
              </a:p>
            </p:txBody>
          </p:sp>
          <p:pic>
            <p:nvPicPr>
              <p:cNvPr id="106" name="object 9">
                <a:extLst>
                  <a:ext uri="{FF2B5EF4-FFF2-40B4-BE49-F238E27FC236}">
                    <a16:creationId xmlns:a16="http://schemas.microsoft.com/office/drawing/2014/main" id="{CFCB74A5-5452-84A4-C80A-D2533B9386AA}"/>
                  </a:ext>
                </a:extLst>
              </p:cNvPr>
              <p:cNvPicPr/>
              <p:nvPr/>
            </p:nvPicPr>
            <p:blipFill>
              <a:blip r:embed="rId4" cstate="print"/>
              <a:stretch>
                <a:fillRect/>
              </a:stretch>
            </p:blipFill>
            <p:spPr>
              <a:xfrm>
                <a:off x="18339149" y="8710537"/>
                <a:ext cx="176783" cy="176783"/>
              </a:xfrm>
              <a:prstGeom prst="rect">
                <a:avLst/>
              </a:prstGeom>
            </p:spPr>
          </p:pic>
        </p:grpSp>
        <p:sp>
          <p:nvSpPr>
            <p:cNvPr id="7" name="object 10">
              <a:extLst>
                <a:ext uri="{FF2B5EF4-FFF2-40B4-BE49-F238E27FC236}">
                  <a16:creationId xmlns:a16="http://schemas.microsoft.com/office/drawing/2014/main" id="{0D574544-05F0-109B-8337-667CD3FB3CB8}"/>
                </a:ext>
              </a:extLst>
            </p:cNvPr>
            <p:cNvSpPr txBox="1"/>
            <p:nvPr/>
          </p:nvSpPr>
          <p:spPr>
            <a:xfrm>
              <a:off x="7625438" y="3780751"/>
              <a:ext cx="885606" cy="473315"/>
            </a:xfrm>
            <a:prstGeom prst="rect">
              <a:avLst/>
            </a:prstGeom>
          </p:spPr>
          <p:txBody>
            <a:bodyPr vert="horz" wrap="square" lIns="0" tIns="12700" rIns="0" bIns="0" rtlCol="0">
              <a:noAutofit/>
            </a:bodyPr>
            <a:lstStyle>
              <a:defPPr>
                <a:defRPr lang="de-DE"/>
              </a:defPPr>
              <a:lvl1pPr marL="0" algn="l" defTabSz="171384" rtl="0" eaLnBrk="1" latinLnBrk="0" hangingPunct="1">
                <a:defRPr sz="700" kern="1200">
                  <a:solidFill>
                    <a:schemeClr val="tx1"/>
                  </a:solidFill>
                  <a:latin typeface="+mn-lt"/>
                  <a:ea typeface="+mn-ea"/>
                  <a:cs typeface="+mn-cs"/>
                </a:defRPr>
              </a:lvl1pPr>
              <a:lvl2pPr marL="171384" algn="l" defTabSz="171384" rtl="0" eaLnBrk="1" latinLnBrk="0" hangingPunct="1">
                <a:defRPr sz="700" kern="1200">
                  <a:solidFill>
                    <a:schemeClr val="tx1"/>
                  </a:solidFill>
                  <a:latin typeface="+mn-lt"/>
                  <a:ea typeface="+mn-ea"/>
                  <a:cs typeface="+mn-cs"/>
                </a:defRPr>
              </a:lvl2pPr>
              <a:lvl3pPr marL="342770" algn="l" defTabSz="171384" rtl="0" eaLnBrk="1" latinLnBrk="0" hangingPunct="1">
                <a:defRPr sz="700" kern="1200">
                  <a:solidFill>
                    <a:schemeClr val="tx1"/>
                  </a:solidFill>
                  <a:latin typeface="+mn-lt"/>
                  <a:ea typeface="+mn-ea"/>
                  <a:cs typeface="+mn-cs"/>
                </a:defRPr>
              </a:lvl3pPr>
              <a:lvl4pPr marL="514154" algn="l" defTabSz="171384" rtl="0" eaLnBrk="1" latinLnBrk="0" hangingPunct="1">
                <a:defRPr sz="700" kern="1200">
                  <a:solidFill>
                    <a:schemeClr val="tx1"/>
                  </a:solidFill>
                  <a:latin typeface="+mn-lt"/>
                  <a:ea typeface="+mn-ea"/>
                  <a:cs typeface="+mn-cs"/>
                </a:defRPr>
              </a:lvl4pPr>
              <a:lvl5pPr marL="685539" algn="l" defTabSz="171384" rtl="0" eaLnBrk="1" latinLnBrk="0" hangingPunct="1">
                <a:defRPr sz="700" kern="1200">
                  <a:solidFill>
                    <a:schemeClr val="tx1"/>
                  </a:solidFill>
                  <a:latin typeface="+mn-lt"/>
                  <a:ea typeface="+mn-ea"/>
                  <a:cs typeface="+mn-cs"/>
                </a:defRPr>
              </a:lvl5pPr>
              <a:lvl6pPr marL="856924" algn="l" defTabSz="171384" rtl="0" eaLnBrk="1" latinLnBrk="0" hangingPunct="1">
                <a:defRPr sz="700" kern="1200">
                  <a:solidFill>
                    <a:schemeClr val="tx1"/>
                  </a:solidFill>
                  <a:latin typeface="+mn-lt"/>
                  <a:ea typeface="+mn-ea"/>
                  <a:cs typeface="+mn-cs"/>
                </a:defRPr>
              </a:lvl6pPr>
              <a:lvl7pPr marL="1028309" algn="l" defTabSz="171384" rtl="0" eaLnBrk="1" latinLnBrk="0" hangingPunct="1">
                <a:defRPr sz="700" kern="1200">
                  <a:solidFill>
                    <a:schemeClr val="tx1"/>
                  </a:solidFill>
                  <a:latin typeface="+mn-lt"/>
                  <a:ea typeface="+mn-ea"/>
                  <a:cs typeface="+mn-cs"/>
                </a:defRPr>
              </a:lvl7pPr>
              <a:lvl8pPr marL="1199694" algn="l" defTabSz="171384" rtl="0" eaLnBrk="1" latinLnBrk="0" hangingPunct="1">
                <a:defRPr sz="700" kern="1200">
                  <a:solidFill>
                    <a:schemeClr val="tx1"/>
                  </a:solidFill>
                  <a:latin typeface="+mn-lt"/>
                  <a:ea typeface="+mn-ea"/>
                  <a:cs typeface="+mn-cs"/>
                </a:defRPr>
              </a:lvl8pPr>
              <a:lvl9pPr marL="1371078" algn="l" defTabSz="171384" rtl="0" eaLnBrk="1" latinLnBrk="0" hangingPunct="1">
                <a:defRPr sz="700" kern="1200">
                  <a:solidFill>
                    <a:schemeClr val="tx1"/>
                  </a:solidFill>
                  <a:latin typeface="+mn-lt"/>
                  <a:ea typeface="+mn-ea"/>
                  <a:cs typeface="+mn-cs"/>
                </a:defRPr>
              </a:lvl9pPr>
            </a:lstStyle>
            <a:p>
              <a:pPr marL="12700">
                <a:spcBef>
                  <a:spcPts val="100"/>
                </a:spcBef>
              </a:pPr>
              <a:r>
                <a:rPr b="1" spc="-20" dirty="0">
                  <a:solidFill>
                    <a:srgbClr val="0077C0"/>
                  </a:solidFill>
                  <a:latin typeface="Avenir LT Std 65 Medium"/>
                  <a:cs typeface="Avenir LT Std 65 Medium"/>
                </a:rPr>
                <a:t>1989</a:t>
              </a:r>
              <a:endParaRPr>
                <a:latin typeface="Avenir LT Std 65 Medium"/>
                <a:cs typeface="Avenir LT Std 65 Medium"/>
              </a:endParaRPr>
            </a:p>
            <a:p>
              <a:pPr defTabSz="810371">
                <a:lnSpc>
                  <a:spcPts val="700"/>
                </a:lnSpc>
                <a:buSzPct val="100000"/>
                <a:defRPr/>
              </a:pPr>
              <a:r>
                <a:rPr lang="de-DE" sz="550" dirty="0">
                  <a:solidFill>
                    <a:schemeClr val="bg1"/>
                  </a:solidFill>
                  <a:latin typeface="Avenir LT Std 45 Book" panose="020B0502020203020204" pitchFamily="34" charset="77"/>
                </a:rPr>
                <a:t>Founding of an engineering</a:t>
              </a:r>
            </a:p>
            <a:p>
              <a:pPr defTabSz="810371">
                <a:lnSpc>
                  <a:spcPts val="700"/>
                </a:lnSpc>
                <a:buSzPct val="100000"/>
                <a:defRPr/>
              </a:pPr>
              <a:r>
                <a:rPr lang="de-DE" sz="550" dirty="0">
                  <a:solidFill>
                    <a:schemeClr val="bg1"/>
                  </a:solidFill>
                  <a:latin typeface="Avenir LT Std 45 Book" panose="020B0502020203020204" pitchFamily="34" charset="77"/>
                </a:rPr>
                <a:t>company by Prof. Dr. Kurt Müller and Olf Clausen on</a:t>
              </a:r>
              <a:r>
                <a:rPr sz="550" spc="20" dirty="0">
                  <a:solidFill>
                    <a:srgbClr val="FFFFFF"/>
                  </a:solidFill>
                  <a:latin typeface="Avenir LT Std 55 Roman"/>
                  <a:cs typeface="Avenir LT Std 55 Roman"/>
                </a:rPr>
                <a:t> </a:t>
              </a:r>
              <a:r>
                <a:rPr sz="550" spc="-10" dirty="0">
                  <a:solidFill>
                    <a:srgbClr val="FFFFFF"/>
                  </a:solidFill>
                  <a:latin typeface="Avenir LT Std 55 Roman"/>
                  <a:cs typeface="Avenir LT Std 55 Roman"/>
                </a:rPr>
                <a:t>05.05.1989</a:t>
              </a:r>
              <a:r>
                <a:rPr lang="de-DE" sz="550" spc="-10" dirty="0">
                  <a:solidFill>
                    <a:srgbClr val="FFFFFF"/>
                  </a:solidFill>
                  <a:latin typeface="Avenir LT Std 55 Roman"/>
                  <a:cs typeface="Avenir LT Std 55 Roman"/>
                </a:rPr>
                <a:t>.</a:t>
              </a:r>
              <a:endParaRPr sz="550">
                <a:latin typeface="Avenir LT Std 55 Roman"/>
                <a:cs typeface="Avenir LT Std 55 Roman"/>
              </a:endParaRPr>
            </a:p>
          </p:txBody>
        </p:sp>
        <p:sp>
          <p:nvSpPr>
            <p:cNvPr id="8" name="object 11">
              <a:extLst>
                <a:ext uri="{FF2B5EF4-FFF2-40B4-BE49-F238E27FC236}">
                  <a16:creationId xmlns:a16="http://schemas.microsoft.com/office/drawing/2014/main" id="{3C26E53E-D784-AA4B-B979-0D47E228A267}"/>
                </a:ext>
              </a:extLst>
            </p:cNvPr>
            <p:cNvSpPr txBox="1"/>
            <p:nvPr/>
          </p:nvSpPr>
          <p:spPr>
            <a:xfrm>
              <a:off x="7189644" y="3098859"/>
              <a:ext cx="951477" cy="383769"/>
            </a:xfrm>
            <a:prstGeom prst="rect">
              <a:avLst/>
            </a:prstGeom>
          </p:spPr>
          <p:txBody>
            <a:bodyPr vert="horz" wrap="square" lIns="0" tIns="12700" rIns="0" bIns="0" rtlCol="0" anchor="b">
              <a:noAutofit/>
            </a:bodyPr>
            <a:lstStyle>
              <a:defPPr>
                <a:defRPr lang="de-DE"/>
              </a:defPPr>
              <a:lvl1pPr marL="0" algn="l" defTabSz="171384" rtl="0" eaLnBrk="1" latinLnBrk="0" hangingPunct="1">
                <a:defRPr sz="700" kern="1200">
                  <a:solidFill>
                    <a:schemeClr val="tx1"/>
                  </a:solidFill>
                  <a:latin typeface="+mn-lt"/>
                  <a:ea typeface="+mn-ea"/>
                  <a:cs typeface="+mn-cs"/>
                </a:defRPr>
              </a:lvl1pPr>
              <a:lvl2pPr marL="171384" algn="l" defTabSz="171384" rtl="0" eaLnBrk="1" latinLnBrk="0" hangingPunct="1">
                <a:defRPr sz="700" kern="1200">
                  <a:solidFill>
                    <a:schemeClr val="tx1"/>
                  </a:solidFill>
                  <a:latin typeface="+mn-lt"/>
                  <a:ea typeface="+mn-ea"/>
                  <a:cs typeface="+mn-cs"/>
                </a:defRPr>
              </a:lvl2pPr>
              <a:lvl3pPr marL="342770" algn="l" defTabSz="171384" rtl="0" eaLnBrk="1" latinLnBrk="0" hangingPunct="1">
                <a:defRPr sz="700" kern="1200">
                  <a:solidFill>
                    <a:schemeClr val="tx1"/>
                  </a:solidFill>
                  <a:latin typeface="+mn-lt"/>
                  <a:ea typeface="+mn-ea"/>
                  <a:cs typeface="+mn-cs"/>
                </a:defRPr>
              </a:lvl3pPr>
              <a:lvl4pPr marL="514154" algn="l" defTabSz="171384" rtl="0" eaLnBrk="1" latinLnBrk="0" hangingPunct="1">
                <a:defRPr sz="700" kern="1200">
                  <a:solidFill>
                    <a:schemeClr val="tx1"/>
                  </a:solidFill>
                  <a:latin typeface="+mn-lt"/>
                  <a:ea typeface="+mn-ea"/>
                  <a:cs typeface="+mn-cs"/>
                </a:defRPr>
              </a:lvl4pPr>
              <a:lvl5pPr marL="685539" algn="l" defTabSz="171384" rtl="0" eaLnBrk="1" latinLnBrk="0" hangingPunct="1">
                <a:defRPr sz="700" kern="1200">
                  <a:solidFill>
                    <a:schemeClr val="tx1"/>
                  </a:solidFill>
                  <a:latin typeface="+mn-lt"/>
                  <a:ea typeface="+mn-ea"/>
                  <a:cs typeface="+mn-cs"/>
                </a:defRPr>
              </a:lvl5pPr>
              <a:lvl6pPr marL="856924" algn="l" defTabSz="171384" rtl="0" eaLnBrk="1" latinLnBrk="0" hangingPunct="1">
                <a:defRPr sz="700" kern="1200">
                  <a:solidFill>
                    <a:schemeClr val="tx1"/>
                  </a:solidFill>
                  <a:latin typeface="+mn-lt"/>
                  <a:ea typeface="+mn-ea"/>
                  <a:cs typeface="+mn-cs"/>
                </a:defRPr>
              </a:lvl6pPr>
              <a:lvl7pPr marL="1028309" algn="l" defTabSz="171384" rtl="0" eaLnBrk="1" latinLnBrk="0" hangingPunct="1">
                <a:defRPr sz="700" kern="1200">
                  <a:solidFill>
                    <a:schemeClr val="tx1"/>
                  </a:solidFill>
                  <a:latin typeface="+mn-lt"/>
                  <a:ea typeface="+mn-ea"/>
                  <a:cs typeface="+mn-cs"/>
                </a:defRPr>
              </a:lvl7pPr>
              <a:lvl8pPr marL="1199694" algn="l" defTabSz="171384" rtl="0" eaLnBrk="1" latinLnBrk="0" hangingPunct="1">
                <a:defRPr sz="700" kern="1200">
                  <a:solidFill>
                    <a:schemeClr val="tx1"/>
                  </a:solidFill>
                  <a:latin typeface="+mn-lt"/>
                  <a:ea typeface="+mn-ea"/>
                  <a:cs typeface="+mn-cs"/>
                </a:defRPr>
              </a:lvl8pPr>
              <a:lvl9pPr marL="1371078" algn="l" defTabSz="171384" rtl="0" eaLnBrk="1" latinLnBrk="0" hangingPunct="1">
                <a:defRPr sz="700" kern="1200">
                  <a:solidFill>
                    <a:schemeClr val="tx1"/>
                  </a:solidFill>
                  <a:latin typeface="+mn-lt"/>
                  <a:ea typeface="+mn-ea"/>
                  <a:cs typeface="+mn-cs"/>
                </a:defRPr>
              </a:lvl9pPr>
            </a:lstStyle>
            <a:p>
              <a:pPr marL="12700">
                <a:spcBef>
                  <a:spcPts val="100"/>
                </a:spcBef>
              </a:pPr>
              <a:r>
                <a:rPr b="1" spc="-20" dirty="0">
                  <a:solidFill>
                    <a:srgbClr val="0077C0"/>
                  </a:solidFill>
                  <a:latin typeface="Avenir LT Std 65 Medium"/>
                  <a:cs typeface="Avenir LT Std 65 Medium"/>
                </a:rPr>
                <a:t>1993</a:t>
              </a:r>
              <a:br>
                <a:rPr lang="de-DE" b="1" spc="-20" dirty="0">
                  <a:solidFill>
                    <a:srgbClr val="0077C0"/>
                  </a:solidFill>
                  <a:latin typeface="Avenir LT Std 65 Medium"/>
                  <a:cs typeface="Avenir LT Std 65 Medium"/>
                </a:rPr>
              </a:br>
              <a:r>
                <a:rPr lang="de-DE" sz="550" dirty="0">
                  <a:solidFill>
                    <a:schemeClr val="bg1"/>
                  </a:solidFill>
                  <a:latin typeface="Avenir LT Std 45 Book" panose="020B0502020203020204" pitchFamily="34" charset="77"/>
                </a:rPr>
                <a:t>Opening of the first</a:t>
              </a:r>
              <a:br>
                <a:rPr lang="de-DE" sz="550" dirty="0">
                  <a:solidFill>
                    <a:schemeClr val="bg1"/>
                  </a:solidFill>
                  <a:latin typeface="Avenir LT Std 45 Book" panose="020B0502020203020204" pitchFamily="34" charset="77"/>
                </a:rPr>
              </a:br>
              <a:r>
                <a:rPr lang="de-DE" sz="550" dirty="0">
                  <a:solidFill>
                    <a:schemeClr val="bg1"/>
                  </a:solidFill>
                  <a:latin typeface="Avenir LT Std 45 Book" panose="020B0502020203020204" pitchFamily="34" charset="77"/>
                </a:rPr>
                <a:t>branch – m+p consulting Süd – in Munich.</a:t>
              </a:r>
              <a:endParaRPr lang="de-DE" sz="550">
                <a:latin typeface="Avenir LT Std 55 Roman"/>
                <a:cs typeface="Avenir LT Std 55 Roman"/>
              </a:endParaRPr>
            </a:p>
          </p:txBody>
        </p:sp>
        <p:sp>
          <p:nvSpPr>
            <p:cNvPr id="9" name="object 12">
              <a:extLst>
                <a:ext uri="{FF2B5EF4-FFF2-40B4-BE49-F238E27FC236}">
                  <a16:creationId xmlns:a16="http://schemas.microsoft.com/office/drawing/2014/main" id="{FA3EA539-9073-5CCE-164B-0458C2F6D1DA}"/>
                </a:ext>
              </a:extLst>
            </p:cNvPr>
            <p:cNvSpPr txBox="1"/>
            <p:nvPr/>
          </p:nvSpPr>
          <p:spPr>
            <a:xfrm>
              <a:off x="6340343" y="3780751"/>
              <a:ext cx="992956" cy="473315"/>
            </a:xfrm>
            <a:prstGeom prst="rect">
              <a:avLst/>
            </a:prstGeom>
          </p:spPr>
          <p:txBody>
            <a:bodyPr vert="horz" wrap="square" lIns="0" tIns="12700" rIns="0" bIns="0" rtlCol="0">
              <a:noAutofit/>
            </a:bodyPr>
            <a:lstStyle>
              <a:defPPr>
                <a:defRPr lang="de-DE"/>
              </a:defPPr>
              <a:lvl1pPr marL="0" algn="l" defTabSz="171384" rtl="0" eaLnBrk="1" latinLnBrk="0" hangingPunct="1">
                <a:defRPr sz="700" kern="1200">
                  <a:solidFill>
                    <a:schemeClr val="tx1"/>
                  </a:solidFill>
                  <a:latin typeface="+mn-lt"/>
                  <a:ea typeface="+mn-ea"/>
                  <a:cs typeface="+mn-cs"/>
                </a:defRPr>
              </a:lvl1pPr>
              <a:lvl2pPr marL="171384" algn="l" defTabSz="171384" rtl="0" eaLnBrk="1" latinLnBrk="0" hangingPunct="1">
                <a:defRPr sz="700" kern="1200">
                  <a:solidFill>
                    <a:schemeClr val="tx1"/>
                  </a:solidFill>
                  <a:latin typeface="+mn-lt"/>
                  <a:ea typeface="+mn-ea"/>
                  <a:cs typeface="+mn-cs"/>
                </a:defRPr>
              </a:lvl2pPr>
              <a:lvl3pPr marL="342770" algn="l" defTabSz="171384" rtl="0" eaLnBrk="1" latinLnBrk="0" hangingPunct="1">
                <a:defRPr sz="700" kern="1200">
                  <a:solidFill>
                    <a:schemeClr val="tx1"/>
                  </a:solidFill>
                  <a:latin typeface="+mn-lt"/>
                  <a:ea typeface="+mn-ea"/>
                  <a:cs typeface="+mn-cs"/>
                </a:defRPr>
              </a:lvl3pPr>
              <a:lvl4pPr marL="514154" algn="l" defTabSz="171384" rtl="0" eaLnBrk="1" latinLnBrk="0" hangingPunct="1">
                <a:defRPr sz="700" kern="1200">
                  <a:solidFill>
                    <a:schemeClr val="tx1"/>
                  </a:solidFill>
                  <a:latin typeface="+mn-lt"/>
                  <a:ea typeface="+mn-ea"/>
                  <a:cs typeface="+mn-cs"/>
                </a:defRPr>
              </a:lvl4pPr>
              <a:lvl5pPr marL="685539" algn="l" defTabSz="171384" rtl="0" eaLnBrk="1" latinLnBrk="0" hangingPunct="1">
                <a:defRPr sz="700" kern="1200">
                  <a:solidFill>
                    <a:schemeClr val="tx1"/>
                  </a:solidFill>
                  <a:latin typeface="+mn-lt"/>
                  <a:ea typeface="+mn-ea"/>
                  <a:cs typeface="+mn-cs"/>
                </a:defRPr>
              </a:lvl5pPr>
              <a:lvl6pPr marL="856924" algn="l" defTabSz="171384" rtl="0" eaLnBrk="1" latinLnBrk="0" hangingPunct="1">
                <a:defRPr sz="700" kern="1200">
                  <a:solidFill>
                    <a:schemeClr val="tx1"/>
                  </a:solidFill>
                  <a:latin typeface="+mn-lt"/>
                  <a:ea typeface="+mn-ea"/>
                  <a:cs typeface="+mn-cs"/>
                </a:defRPr>
              </a:lvl6pPr>
              <a:lvl7pPr marL="1028309" algn="l" defTabSz="171384" rtl="0" eaLnBrk="1" latinLnBrk="0" hangingPunct="1">
                <a:defRPr sz="700" kern="1200">
                  <a:solidFill>
                    <a:schemeClr val="tx1"/>
                  </a:solidFill>
                  <a:latin typeface="+mn-lt"/>
                  <a:ea typeface="+mn-ea"/>
                  <a:cs typeface="+mn-cs"/>
                </a:defRPr>
              </a:lvl7pPr>
              <a:lvl8pPr marL="1199694" algn="l" defTabSz="171384" rtl="0" eaLnBrk="1" latinLnBrk="0" hangingPunct="1">
                <a:defRPr sz="700" kern="1200">
                  <a:solidFill>
                    <a:schemeClr val="tx1"/>
                  </a:solidFill>
                  <a:latin typeface="+mn-lt"/>
                  <a:ea typeface="+mn-ea"/>
                  <a:cs typeface="+mn-cs"/>
                </a:defRPr>
              </a:lvl8pPr>
              <a:lvl9pPr marL="1371078" algn="l" defTabSz="171384" rtl="0" eaLnBrk="1" latinLnBrk="0" hangingPunct="1">
                <a:defRPr sz="700" kern="1200">
                  <a:solidFill>
                    <a:schemeClr val="tx1"/>
                  </a:solidFill>
                  <a:latin typeface="+mn-lt"/>
                  <a:ea typeface="+mn-ea"/>
                  <a:cs typeface="+mn-cs"/>
                </a:defRPr>
              </a:lvl9pPr>
            </a:lstStyle>
            <a:p>
              <a:pPr marL="12700">
                <a:spcBef>
                  <a:spcPts val="100"/>
                </a:spcBef>
              </a:pPr>
              <a:r>
                <a:rPr b="1" spc="-20" dirty="0">
                  <a:solidFill>
                    <a:srgbClr val="ED9D18"/>
                  </a:solidFill>
                  <a:latin typeface="Avenir LT Std 65 Medium"/>
                  <a:cs typeface="Avenir LT Std 65 Medium"/>
                </a:rPr>
                <a:t>1996</a:t>
              </a:r>
              <a:endParaRPr>
                <a:latin typeface="Avenir LT Std 65 Medium"/>
                <a:cs typeface="Avenir LT Std 65 Medium"/>
              </a:endParaRPr>
            </a:p>
            <a:p>
              <a:pPr marL="12700" marR="5080">
                <a:spcBef>
                  <a:spcPts val="5"/>
                </a:spcBef>
              </a:pPr>
              <a:r>
                <a:rPr lang="de-DE" sz="550" dirty="0">
                  <a:solidFill>
                    <a:srgbClr val="FFFFFF"/>
                  </a:solidFill>
                  <a:latin typeface="Avenir LT Std 55 Roman"/>
                  <a:cs typeface="Avenir LT Std 55 Roman"/>
                </a:rPr>
                <a:t>Participation of Apleona</a:t>
              </a:r>
            </a:p>
            <a:p>
              <a:pPr marL="12700" marR="5080">
                <a:spcBef>
                  <a:spcPts val="5"/>
                </a:spcBef>
              </a:pPr>
              <a:r>
                <a:rPr lang="de-DE" sz="550" dirty="0">
                  <a:solidFill>
                    <a:srgbClr val="FFFFFF"/>
                  </a:solidFill>
                  <a:latin typeface="Avenir LT Std 55 Roman"/>
                  <a:cs typeface="Avenir LT Std 55 Roman"/>
                </a:rPr>
                <a:t>(formerly Philip Holzmann AG,</a:t>
              </a:r>
              <a:br>
                <a:rPr lang="de-DE" sz="550" dirty="0">
                  <a:solidFill>
                    <a:srgbClr val="FFFFFF"/>
                  </a:solidFill>
                  <a:latin typeface="Avenir LT Std 55 Roman"/>
                  <a:cs typeface="Avenir LT Std 55 Roman"/>
                </a:rPr>
              </a:br>
              <a:r>
                <a:rPr lang="de-DE" sz="550" dirty="0">
                  <a:solidFill>
                    <a:srgbClr val="FFFFFF"/>
                  </a:solidFill>
                  <a:latin typeface="Avenir LT Std 55 Roman"/>
                  <a:cs typeface="Avenir LT Std 55 Roman"/>
                </a:rPr>
                <a:t>later Bilfinger Berger HSG FM) in the M&amp;P Group. </a:t>
              </a:r>
            </a:p>
            <a:p>
              <a:pPr marL="12700" marR="5080">
                <a:spcBef>
                  <a:spcPts val="5"/>
                </a:spcBef>
              </a:pPr>
              <a:endParaRPr lang="de-DE" sz="550" dirty="0">
                <a:solidFill>
                  <a:srgbClr val="FFFFFF"/>
                </a:solidFill>
                <a:latin typeface="Avenir LT Std 55 Roman"/>
                <a:cs typeface="Avenir LT Std 55 Roman"/>
              </a:endParaRPr>
            </a:p>
          </p:txBody>
        </p:sp>
        <p:sp>
          <p:nvSpPr>
            <p:cNvPr id="11" name="object 13">
              <a:extLst>
                <a:ext uri="{FF2B5EF4-FFF2-40B4-BE49-F238E27FC236}">
                  <a16:creationId xmlns:a16="http://schemas.microsoft.com/office/drawing/2014/main" id="{A2FDE226-BF7A-5C33-76A9-11775B58F7F1}"/>
                </a:ext>
              </a:extLst>
            </p:cNvPr>
            <p:cNvSpPr txBox="1"/>
            <p:nvPr/>
          </p:nvSpPr>
          <p:spPr>
            <a:xfrm>
              <a:off x="5977721" y="3098859"/>
              <a:ext cx="985786" cy="383769"/>
            </a:xfrm>
            <a:prstGeom prst="rect">
              <a:avLst/>
            </a:prstGeom>
          </p:spPr>
          <p:txBody>
            <a:bodyPr vert="horz" wrap="square" lIns="0" tIns="12700" rIns="0" bIns="0" rtlCol="0" anchor="b">
              <a:noAutofit/>
            </a:bodyPr>
            <a:lstStyle>
              <a:defPPr>
                <a:defRPr lang="de-DE"/>
              </a:defPPr>
              <a:lvl1pPr marL="0" algn="l" defTabSz="171384" rtl="0" eaLnBrk="1" latinLnBrk="0" hangingPunct="1">
                <a:defRPr sz="700" kern="1200">
                  <a:solidFill>
                    <a:schemeClr val="tx1"/>
                  </a:solidFill>
                  <a:latin typeface="+mn-lt"/>
                  <a:ea typeface="+mn-ea"/>
                  <a:cs typeface="+mn-cs"/>
                </a:defRPr>
              </a:lvl1pPr>
              <a:lvl2pPr marL="171384" algn="l" defTabSz="171384" rtl="0" eaLnBrk="1" latinLnBrk="0" hangingPunct="1">
                <a:defRPr sz="700" kern="1200">
                  <a:solidFill>
                    <a:schemeClr val="tx1"/>
                  </a:solidFill>
                  <a:latin typeface="+mn-lt"/>
                  <a:ea typeface="+mn-ea"/>
                  <a:cs typeface="+mn-cs"/>
                </a:defRPr>
              </a:lvl2pPr>
              <a:lvl3pPr marL="342770" algn="l" defTabSz="171384" rtl="0" eaLnBrk="1" latinLnBrk="0" hangingPunct="1">
                <a:defRPr sz="700" kern="1200">
                  <a:solidFill>
                    <a:schemeClr val="tx1"/>
                  </a:solidFill>
                  <a:latin typeface="+mn-lt"/>
                  <a:ea typeface="+mn-ea"/>
                  <a:cs typeface="+mn-cs"/>
                </a:defRPr>
              </a:lvl3pPr>
              <a:lvl4pPr marL="514154" algn="l" defTabSz="171384" rtl="0" eaLnBrk="1" latinLnBrk="0" hangingPunct="1">
                <a:defRPr sz="700" kern="1200">
                  <a:solidFill>
                    <a:schemeClr val="tx1"/>
                  </a:solidFill>
                  <a:latin typeface="+mn-lt"/>
                  <a:ea typeface="+mn-ea"/>
                  <a:cs typeface="+mn-cs"/>
                </a:defRPr>
              </a:lvl4pPr>
              <a:lvl5pPr marL="685539" algn="l" defTabSz="171384" rtl="0" eaLnBrk="1" latinLnBrk="0" hangingPunct="1">
                <a:defRPr sz="700" kern="1200">
                  <a:solidFill>
                    <a:schemeClr val="tx1"/>
                  </a:solidFill>
                  <a:latin typeface="+mn-lt"/>
                  <a:ea typeface="+mn-ea"/>
                  <a:cs typeface="+mn-cs"/>
                </a:defRPr>
              </a:lvl5pPr>
              <a:lvl6pPr marL="856924" algn="l" defTabSz="171384" rtl="0" eaLnBrk="1" latinLnBrk="0" hangingPunct="1">
                <a:defRPr sz="700" kern="1200">
                  <a:solidFill>
                    <a:schemeClr val="tx1"/>
                  </a:solidFill>
                  <a:latin typeface="+mn-lt"/>
                  <a:ea typeface="+mn-ea"/>
                  <a:cs typeface="+mn-cs"/>
                </a:defRPr>
              </a:lvl6pPr>
              <a:lvl7pPr marL="1028309" algn="l" defTabSz="171384" rtl="0" eaLnBrk="1" latinLnBrk="0" hangingPunct="1">
                <a:defRPr sz="700" kern="1200">
                  <a:solidFill>
                    <a:schemeClr val="tx1"/>
                  </a:solidFill>
                  <a:latin typeface="+mn-lt"/>
                  <a:ea typeface="+mn-ea"/>
                  <a:cs typeface="+mn-cs"/>
                </a:defRPr>
              </a:lvl7pPr>
              <a:lvl8pPr marL="1199694" algn="l" defTabSz="171384" rtl="0" eaLnBrk="1" latinLnBrk="0" hangingPunct="1">
                <a:defRPr sz="700" kern="1200">
                  <a:solidFill>
                    <a:schemeClr val="tx1"/>
                  </a:solidFill>
                  <a:latin typeface="+mn-lt"/>
                  <a:ea typeface="+mn-ea"/>
                  <a:cs typeface="+mn-cs"/>
                </a:defRPr>
              </a:lvl8pPr>
              <a:lvl9pPr marL="1371078" algn="l" defTabSz="171384" rtl="0" eaLnBrk="1" latinLnBrk="0" hangingPunct="1">
                <a:defRPr sz="700" kern="1200">
                  <a:solidFill>
                    <a:schemeClr val="tx1"/>
                  </a:solidFill>
                  <a:latin typeface="+mn-lt"/>
                  <a:ea typeface="+mn-ea"/>
                  <a:cs typeface="+mn-cs"/>
                </a:defRPr>
              </a:lvl9pPr>
            </a:lstStyle>
            <a:p>
              <a:pPr marL="12700">
                <a:spcBef>
                  <a:spcPts val="100"/>
                </a:spcBef>
              </a:pPr>
              <a:r>
                <a:rPr b="1" spc="-20" dirty="0">
                  <a:solidFill>
                    <a:srgbClr val="00B2D5"/>
                  </a:solidFill>
                  <a:latin typeface="Avenir LT Std 65 Medium"/>
                  <a:cs typeface="Avenir LT Std 65 Medium"/>
                </a:rPr>
                <a:t>1999</a:t>
              </a:r>
              <a:endParaRPr>
                <a:latin typeface="Avenir LT Std 65 Medium"/>
                <a:cs typeface="Avenir LT Std 65 Medium"/>
              </a:endParaRPr>
            </a:p>
            <a:p>
              <a:pPr marL="12700" marR="260985">
                <a:spcBef>
                  <a:spcPts val="5"/>
                </a:spcBef>
              </a:pPr>
              <a:r>
                <a:rPr lang="de-DE" sz="550" dirty="0">
                  <a:solidFill>
                    <a:srgbClr val="FFFFFF"/>
                  </a:solidFill>
                  <a:latin typeface="Avenir LT Std 55 Roman"/>
                  <a:cs typeface="Avenir LT Std 55 Roman"/>
                </a:rPr>
                <a:t>Founding of the IT company m+p business solutions.</a:t>
              </a:r>
            </a:p>
          </p:txBody>
        </p:sp>
        <p:sp>
          <p:nvSpPr>
            <p:cNvPr id="12" name="object 14">
              <a:extLst>
                <a:ext uri="{FF2B5EF4-FFF2-40B4-BE49-F238E27FC236}">
                  <a16:creationId xmlns:a16="http://schemas.microsoft.com/office/drawing/2014/main" id="{A2A2EEF2-B3A8-DC90-E396-796E5A5FCEEC}"/>
                </a:ext>
              </a:extLst>
            </p:cNvPr>
            <p:cNvSpPr txBox="1"/>
            <p:nvPr/>
          </p:nvSpPr>
          <p:spPr>
            <a:xfrm>
              <a:off x="5212570" y="3780751"/>
              <a:ext cx="897677" cy="294223"/>
            </a:xfrm>
            <a:prstGeom prst="rect">
              <a:avLst/>
            </a:prstGeom>
          </p:spPr>
          <p:txBody>
            <a:bodyPr vert="horz" wrap="square" lIns="0" tIns="12700" rIns="0" bIns="0" rtlCol="0">
              <a:noAutofit/>
            </a:bodyPr>
            <a:lstStyle>
              <a:defPPr>
                <a:defRPr lang="de-DE"/>
              </a:defPPr>
              <a:lvl1pPr marL="0" algn="l" defTabSz="171384" rtl="0" eaLnBrk="1" latinLnBrk="0" hangingPunct="1">
                <a:defRPr sz="700" kern="1200">
                  <a:solidFill>
                    <a:schemeClr val="tx1"/>
                  </a:solidFill>
                  <a:latin typeface="+mn-lt"/>
                  <a:ea typeface="+mn-ea"/>
                  <a:cs typeface="+mn-cs"/>
                </a:defRPr>
              </a:lvl1pPr>
              <a:lvl2pPr marL="171384" algn="l" defTabSz="171384" rtl="0" eaLnBrk="1" latinLnBrk="0" hangingPunct="1">
                <a:defRPr sz="700" kern="1200">
                  <a:solidFill>
                    <a:schemeClr val="tx1"/>
                  </a:solidFill>
                  <a:latin typeface="+mn-lt"/>
                  <a:ea typeface="+mn-ea"/>
                  <a:cs typeface="+mn-cs"/>
                </a:defRPr>
              </a:lvl2pPr>
              <a:lvl3pPr marL="342770" algn="l" defTabSz="171384" rtl="0" eaLnBrk="1" latinLnBrk="0" hangingPunct="1">
                <a:defRPr sz="700" kern="1200">
                  <a:solidFill>
                    <a:schemeClr val="tx1"/>
                  </a:solidFill>
                  <a:latin typeface="+mn-lt"/>
                  <a:ea typeface="+mn-ea"/>
                  <a:cs typeface="+mn-cs"/>
                </a:defRPr>
              </a:lvl3pPr>
              <a:lvl4pPr marL="514154" algn="l" defTabSz="171384" rtl="0" eaLnBrk="1" latinLnBrk="0" hangingPunct="1">
                <a:defRPr sz="700" kern="1200">
                  <a:solidFill>
                    <a:schemeClr val="tx1"/>
                  </a:solidFill>
                  <a:latin typeface="+mn-lt"/>
                  <a:ea typeface="+mn-ea"/>
                  <a:cs typeface="+mn-cs"/>
                </a:defRPr>
              </a:lvl4pPr>
              <a:lvl5pPr marL="685539" algn="l" defTabSz="171384" rtl="0" eaLnBrk="1" latinLnBrk="0" hangingPunct="1">
                <a:defRPr sz="700" kern="1200">
                  <a:solidFill>
                    <a:schemeClr val="tx1"/>
                  </a:solidFill>
                  <a:latin typeface="+mn-lt"/>
                  <a:ea typeface="+mn-ea"/>
                  <a:cs typeface="+mn-cs"/>
                </a:defRPr>
              </a:lvl5pPr>
              <a:lvl6pPr marL="856924" algn="l" defTabSz="171384" rtl="0" eaLnBrk="1" latinLnBrk="0" hangingPunct="1">
                <a:defRPr sz="700" kern="1200">
                  <a:solidFill>
                    <a:schemeClr val="tx1"/>
                  </a:solidFill>
                  <a:latin typeface="+mn-lt"/>
                  <a:ea typeface="+mn-ea"/>
                  <a:cs typeface="+mn-cs"/>
                </a:defRPr>
              </a:lvl6pPr>
              <a:lvl7pPr marL="1028309" algn="l" defTabSz="171384" rtl="0" eaLnBrk="1" latinLnBrk="0" hangingPunct="1">
                <a:defRPr sz="700" kern="1200">
                  <a:solidFill>
                    <a:schemeClr val="tx1"/>
                  </a:solidFill>
                  <a:latin typeface="+mn-lt"/>
                  <a:ea typeface="+mn-ea"/>
                  <a:cs typeface="+mn-cs"/>
                </a:defRPr>
              </a:lvl7pPr>
              <a:lvl8pPr marL="1199694" algn="l" defTabSz="171384" rtl="0" eaLnBrk="1" latinLnBrk="0" hangingPunct="1">
                <a:defRPr sz="700" kern="1200">
                  <a:solidFill>
                    <a:schemeClr val="tx1"/>
                  </a:solidFill>
                  <a:latin typeface="+mn-lt"/>
                  <a:ea typeface="+mn-ea"/>
                  <a:cs typeface="+mn-cs"/>
                </a:defRPr>
              </a:lvl8pPr>
              <a:lvl9pPr marL="1371078" algn="l" defTabSz="171384" rtl="0" eaLnBrk="1" latinLnBrk="0" hangingPunct="1">
                <a:defRPr sz="700" kern="1200">
                  <a:solidFill>
                    <a:schemeClr val="tx1"/>
                  </a:solidFill>
                  <a:latin typeface="+mn-lt"/>
                  <a:ea typeface="+mn-ea"/>
                  <a:cs typeface="+mn-cs"/>
                </a:defRPr>
              </a:lvl9pPr>
            </a:lstStyle>
            <a:p>
              <a:pPr marL="12700">
                <a:spcBef>
                  <a:spcPts val="100"/>
                </a:spcBef>
              </a:pPr>
              <a:r>
                <a:rPr b="1" spc="-20" dirty="0">
                  <a:solidFill>
                    <a:srgbClr val="96BC33"/>
                  </a:solidFill>
                  <a:latin typeface="Avenir LT Std 65 Medium"/>
                  <a:cs typeface="Avenir LT Std 65 Medium"/>
                </a:rPr>
                <a:t>2003</a:t>
              </a:r>
              <a:endParaRPr>
                <a:latin typeface="Avenir LT Std 65 Medium"/>
                <a:cs typeface="Avenir LT Std 65 Medium"/>
              </a:endParaRPr>
            </a:p>
            <a:p>
              <a:pPr marL="12700" marR="5080">
                <a:spcBef>
                  <a:spcPts val="5"/>
                </a:spcBef>
              </a:pPr>
              <a:r>
                <a:rPr lang="de-DE" sz="550" dirty="0">
                  <a:solidFill>
                    <a:srgbClr val="FFFFFF"/>
                  </a:solidFill>
                  <a:latin typeface="Avenir LT Std 55 Roman"/>
                  <a:cs typeface="Avenir LT Std 55 Roman"/>
                </a:rPr>
                <a:t>Founding of Savemaxx in</a:t>
              </a:r>
              <a:br>
                <a:rPr lang="de-DE" sz="550" dirty="0">
                  <a:solidFill>
                    <a:srgbClr val="FFFFFF"/>
                  </a:solidFill>
                  <a:latin typeface="Avenir LT Std 55 Roman"/>
                  <a:cs typeface="Avenir LT Std 55 Roman"/>
                </a:rPr>
              </a:br>
              <a:r>
                <a:rPr lang="de-DE" sz="550" dirty="0">
                  <a:solidFill>
                    <a:srgbClr val="FFFFFF"/>
                  </a:solidFill>
                  <a:latin typeface="Avenir LT Std 55 Roman"/>
                  <a:cs typeface="Avenir LT Std 55 Roman"/>
                </a:rPr>
                <a:t>Osnabrück (Melle).</a:t>
              </a:r>
              <a:endParaRPr sz="550">
                <a:latin typeface="Avenir LT Std 55 Roman"/>
                <a:cs typeface="Avenir LT Std 55 Roman"/>
              </a:endParaRPr>
            </a:p>
          </p:txBody>
        </p:sp>
        <p:sp>
          <p:nvSpPr>
            <p:cNvPr id="25" name="object 15">
              <a:extLst>
                <a:ext uri="{FF2B5EF4-FFF2-40B4-BE49-F238E27FC236}">
                  <a16:creationId xmlns:a16="http://schemas.microsoft.com/office/drawing/2014/main" id="{5B0E1567-B716-C0FD-6F20-B63CA851D120}"/>
                </a:ext>
              </a:extLst>
            </p:cNvPr>
            <p:cNvSpPr txBox="1"/>
            <p:nvPr/>
          </p:nvSpPr>
          <p:spPr>
            <a:xfrm>
              <a:off x="4791313" y="3098859"/>
              <a:ext cx="775337" cy="383769"/>
            </a:xfrm>
            <a:prstGeom prst="rect">
              <a:avLst/>
            </a:prstGeom>
          </p:spPr>
          <p:txBody>
            <a:bodyPr vert="horz" wrap="square" lIns="0" tIns="12700" rIns="0" bIns="0" rtlCol="0" anchor="b">
              <a:noAutofit/>
            </a:bodyPr>
            <a:lstStyle>
              <a:defPPr>
                <a:defRPr lang="de-DE"/>
              </a:defPPr>
              <a:lvl1pPr marL="0" algn="l" defTabSz="171384" rtl="0" eaLnBrk="1" latinLnBrk="0" hangingPunct="1">
                <a:defRPr sz="700" kern="1200">
                  <a:solidFill>
                    <a:schemeClr val="tx1"/>
                  </a:solidFill>
                  <a:latin typeface="+mn-lt"/>
                  <a:ea typeface="+mn-ea"/>
                  <a:cs typeface="+mn-cs"/>
                </a:defRPr>
              </a:lvl1pPr>
              <a:lvl2pPr marL="171384" algn="l" defTabSz="171384" rtl="0" eaLnBrk="1" latinLnBrk="0" hangingPunct="1">
                <a:defRPr sz="700" kern="1200">
                  <a:solidFill>
                    <a:schemeClr val="tx1"/>
                  </a:solidFill>
                  <a:latin typeface="+mn-lt"/>
                  <a:ea typeface="+mn-ea"/>
                  <a:cs typeface="+mn-cs"/>
                </a:defRPr>
              </a:lvl2pPr>
              <a:lvl3pPr marL="342770" algn="l" defTabSz="171384" rtl="0" eaLnBrk="1" latinLnBrk="0" hangingPunct="1">
                <a:defRPr sz="700" kern="1200">
                  <a:solidFill>
                    <a:schemeClr val="tx1"/>
                  </a:solidFill>
                  <a:latin typeface="+mn-lt"/>
                  <a:ea typeface="+mn-ea"/>
                  <a:cs typeface="+mn-cs"/>
                </a:defRPr>
              </a:lvl3pPr>
              <a:lvl4pPr marL="514154" algn="l" defTabSz="171384" rtl="0" eaLnBrk="1" latinLnBrk="0" hangingPunct="1">
                <a:defRPr sz="700" kern="1200">
                  <a:solidFill>
                    <a:schemeClr val="tx1"/>
                  </a:solidFill>
                  <a:latin typeface="+mn-lt"/>
                  <a:ea typeface="+mn-ea"/>
                  <a:cs typeface="+mn-cs"/>
                </a:defRPr>
              </a:lvl4pPr>
              <a:lvl5pPr marL="685539" algn="l" defTabSz="171384" rtl="0" eaLnBrk="1" latinLnBrk="0" hangingPunct="1">
                <a:defRPr sz="700" kern="1200">
                  <a:solidFill>
                    <a:schemeClr val="tx1"/>
                  </a:solidFill>
                  <a:latin typeface="+mn-lt"/>
                  <a:ea typeface="+mn-ea"/>
                  <a:cs typeface="+mn-cs"/>
                </a:defRPr>
              </a:lvl5pPr>
              <a:lvl6pPr marL="856924" algn="l" defTabSz="171384" rtl="0" eaLnBrk="1" latinLnBrk="0" hangingPunct="1">
                <a:defRPr sz="700" kern="1200">
                  <a:solidFill>
                    <a:schemeClr val="tx1"/>
                  </a:solidFill>
                  <a:latin typeface="+mn-lt"/>
                  <a:ea typeface="+mn-ea"/>
                  <a:cs typeface="+mn-cs"/>
                </a:defRPr>
              </a:lvl6pPr>
              <a:lvl7pPr marL="1028309" algn="l" defTabSz="171384" rtl="0" eaLnBrk="1" latinLnBrk="0" hangingPunct="1">
                <a:defRPr sz="700" kern="1200">
                  <a:solidFill>
                    <a:schemeClr val="tx1"/>
                  </a:solidFill>
                  <a:latin typeface="+mn-lt"/>
                  <a:ea typeface="+mn-ea"/>
                  <a:cs typeface="+mn-cs"/>
                </a:defRPr>
              </a:lvl7pPr>
              <a:lvl8pPr marL="1199694" algn="l" defTabSz="171384" rtl="0" eaLnBrk="1" latinLnBrk="0" hangingPunct="1">
                <a:defRPr sz="700" kern="1200">
                  <a:solidFill>
                    <a:schemeClr val="tx1"/>
                  </a:solidFill>
                  <a:latin typeface="+mn-lt"/>
                  <a:ea typeface="+mn-ea"/>
                  <a:cs typeface="+mn-cs"/>
                </a:defRPr>
              </a:lvl8pPr>
              <a:lvl9pPr marL="1371078" algn="l" defTabSz="171384" rtl="0" eaLnBrk="1" latinLnBrk="0" hangingPunct="1">
                <a:defRPr sz="700" kern="1200">
                  <a:solidFill>
                    <a:schemeClr val="tx1"/>
                  </a:solidFill>
                  <a:latin typeface="+mn-lt"/>
                  <a:ea typeface="+mn-ea"/>
                  <a:cs typeface="+mn-cs"/>
                </a:defRPr>
              </a:lvl9pPr>
            </a:lstStyle>
            <a:p>
              <a:pPr marL="12700">
                <a:spcBef>
                  <a:spcPts val="100"/>
                </a:spcBef>
              </a:pPr>
              <a:r>
                <a:rPr b="1" spc="-20" dirty="0">
                  <a:solidFill>
                    <a:srgbClr val="0077C0"/>
                  </a:solidFill>
                  <a:latin typeface="Avenir LT Std 65 Medium"/>
                  <a:cs typeface="Avenir LT Std 65 Medium"/>
                </a:rPr>
                <a:t>2006</a:t>
              </a:r>
              <a:endParaRPr>
                <a:latin typeface="Avenir LT Std 65 Medium"/>
                <a:cs typeface="Avenir LT Std 65 Medium"/>
              </a:endParaRPr>
            </a:p>
            <a:p>
              <a:pPr marL="12700" marR="5080">
                <a:spcBef>
                  <a:spcPts val="5"/>
                </a:spcBef>
              </a:pPr>
              <a:r>
                <a:rPr lang="de-DE" sz="550" dirty="0">
                  <a:solidFill>
                    <a:srgbClr val="FFFFFF"/>
                  </a:solidFill>
                  <a:latin typeface="Avenir LT Std 55 Roman"/>
                  <a:cs typeface="Avenir LT Std 55 Roman"/>
                </a:rPr>
                <a:t>Founding of m+p consulting West in Düsseldorf.</a:t>
              </a:r>
            </a:p>
          </p:txBody>
        </p:sp>
        <p:sp>
          <p:nvSpPr>
            <p:cNvPr id="32" name="object 16">
              <a:extLst>
                <a:ext uri="{FF2B5EF4-FFF2-40B4-BE49-F238E27FC236}">
                  <a16:creationId xmlns:a16="http://schemas.microsoft.com/office/drawing/2014/main" id="{E71B8C82-C432-08C1-7930-F3B61F1FDFD3}"/>
                </a:ext>
              </a:extLst>
            </p:cNvPr>
            <p:cNvSpPr txBox="1"/>
            <p:nvPr/>
          </p:nvSpPr>
          <p:spPr>
            <a:xfrm>
              <a:off x="4153543" y="3780751"/>
              <a:ext cx="832235" cy="383769"/>
            </a:xfrm>
            <a:prstGeom prst="rect">
              <a:avLst/>
            </a:prstGeom>
          </p:spPr>
          <p:txBody>
            <a:bodyPr vert="horz" wrap="square" lIns="0" tIns="12700" rIns="0" bIns="0" rtlCol="0">
              <a:noAutofit/>
            </a:bodyPr>
            <a:lstStyle>
              <a:defPPr>
                <a:defRPr lang="de-DE"/>
              </a:defPPr>
              <a:lvl1pPr marL="0" algn="l" defTabSz="171384" rtl="0" eaLnBrk="1" latinLnBrk="0" hangingPunct="1">
                <a:defRPr sz="700" kern="1200">
                  <a:solidFill>
                    <a:schemeClr val="tx1"/>
                  </a:solidFill>
                  <a:latin typeface="+mn-lt"/>
                  <a:ea typeface="+mn-ea"/>
                  <a:cs typeface="+mn-cs"/>
                </a:defRPr>
              </a:lvl1pPr>
              <a:lvl2pPr marL="171384" algn="l" defTabSz="171384" rtl="0" eaLnBrk="1" latinLnBrk="0" hangingPunct="1">
                <a:defRPr sz="700" kern="1200">
                  <a:solidFill>
                    <a:schemeClr val="tx1"/>
                  </a:solidFill>
                  <a:latin typeface="+mn-lt"/>
                  <a:ea typeface="+mn-ea"/>
                  <a:cs typeface="+mn-cs"/>
                </a:defRPr>
              </a:lvl2pPr>
              <a:lvl3pPr marL="342770" algn="l" defTabSz="171384" rtl="0" eaLnBrk="1" latinLnBrk="0" hangingPunct="1">
                <a:defRPr sz="700" kern="1200">
                  <a:solidFill>
                    <a:schemeClr val="tx1"/>
                  </a:solidFill>
                  <a:latin typeface="+mn-lt"/>
                  <a:ea typeface="+mn-ea"/>
                  <a:cs typeface="+mn-cs"/>
                </a:defRPr>
              </a:lvl3pPr>
              <a:lvl4pPr marL="514154" algn="l" defTabSz="171384" rtl="0" eaLnBrk="1" latinLnBrk="0" hangingPunct="1">
                <a:defRPr sz="700" kern="1200">
                  <a:solidFill>
                    <a:schemeClr val="tx1"/>
                  </a:solidFill>
                  <a:latin typeface="+mn-lt"/>
                  <a:ea typeface="+mn-ea"/>
                  <a:cs typeface="+mn-cs"/>
                </a:defRPr>
              </a:lvl4pPr>
              <a:lvl5pPr marL="685539" algn="l" defTabSz="171384" rtl="0" eaLnBrk="1" latinLnBrk="0" hangingPunct="1">
                <a:defRPr sz="700" kern="1200">
                  <a:solidFill>
                    <a:schemeClr val="tx1"/>
                  </a:solidFill>
                  <a:latin typeface="+mn-lt"/>
                  <a:ea typeface="+mn-ea"/>
                  <a:cs typeface="+mn-cs"/>
                </a:defRPr>
              </a:lvl5pPr>
              <a:lvl6pPr marL="856924" algn="l" defTabSz="171384" rtl="0" eaLnBrk="1" latinLnBrk="0" hangingPunct="1">
                <a:defRPr sz="700" kern="1200">
                  <a:solidFill>
                    <a:schemeClr val="tx1"/>
                  </a:solidFill>
                  <a:latin typeface="+mn-lt"/>
                  <a:ea typeface="+mn-ea"/>
                  <a:cs typeface="+mn-cs"/>
                </a:defRPr>
              </a:lvl6pPr>
              <a:lvl7pPr marL="1028309" algn="l" defTabSz="171384" rtl="0" eaLnBrk="1" latinLnBrk="0" hangingPunct="1">
                <a:defRPr sz="700" kern="1200">
                  <a:solidFill>
                    <a:schemeClr val="tx1"/>
                  </a:solidFill>
                  <a:latin typeface="+mn-lt"/>
                  <a:ea typeface="+mn-ea"/>
                  <a:cs typeface="+mn-cs"/>
                </a:defRPr>
              </a:lvl7pPr>
              <a:lvl8pPr marL="1199694" algn="l" defTabSz="171384" rtl="0" eaLnBrk="1" latinLnBrk="0" hangingPunct="1">
                <a:defRPr sz="700" kern="1200">
                  <a:solidFill>
                    <a:schemeClr val="tx1"/>
                  </a:solidFill>
                  <a:latin typeface="+mn-lt"/>
                  <a:ea typeface="+mn-ea"/>
                  <a:cs typeface="+mn-cs"/>
                </a:defRPr>
              </a:lvl8pPr>
              <a:lvl9pPr marL="1371078" algn="l" defTabSz="171384" rtl="0" eaLnBrk="1" latinLnBrk="0" hangingPunct="1">
                <a:defRPr sz="700" kern="1200">
                  <a:solidFill>
                    <a:schemeClr val="tx1"/>
                  </a:solidFill>
                  <a:latin typeface="+mn-lt"/>
                  <a:ea typeface="+mn-ea"/>
                  <a:cs typeface="+mn-cs"/>
                </a:defRPr>
              </a:lvl9pPr>
            </a:lstStyle>
            <a:p>
              <a:pPr marL="12700">
                <a:spcBef>
                  <a:spcPts val="100"/>
                </a:spcBef>
              </a:pPr>
              <a:r>
                <a:rPr b="1" spc="-20" dirty="0">
                  <a:solidFill>
                    <a:srgbClr val="00B2D5"/>
                  </a:solidFill>
                  <a:latin typeface="Avenir LT Std 65 Medium"/>
                  <a:cs typeface="Avenir LT Std 65 Medium"/>
                </a:rPr>
                <a:t>2007</a:t>
              </a:r>
              <a:br>
                <a:rPr lang="de-DE" b="1" spc="-20" dirty="0">
                  <a:solidFill>
                    <a:srgbClr val="00B2D5"/>
                  </a:solidFill>
                  <a:latin typeface="Avenir LT Std 65 Medium"/>
                  <a:cs typeface="Avenir LT Std 65 Medium"/>
                </a:rPr>
              </a:br>
              <a:r>
                <a:rPr lang="de-DE" sz="550" dirty="0">
                  <a:solidFill>
                    <a:srgbClr val="FFFFFF"/>
                  </a:solidFill>
                  <a:latin typeface="Avenir LT Std 55 Roman"/>
                  <a:cs typeface="Avenir LT Std 55 Roman"/>
                </a:rPr>
                <a:t>Participation of</a:t>
              </a:r>
            </a:p>
            <a:p>
              <a:pPr marL="12700">
                <a:spcBef>
                  <a:spcPts val="100"/>
                </a:spcBef>
              </a:pPr>
              <a:r>
                <a:rPr lang="de-DE" sz="550" dirty="0">
                  <a:solidFill>
                    <a:srgbClr val="FFFFFF"/>
                  </a:solidFill>
                  <a:latin typeface="Avenir LT Std 55 Roman"/>
                  <a:cs typeface="Avenir LT Std 55 Roman"/>
                </a:rPr>
                <a:t>ACS Consulting in Leipzig.</a:t>
              </a:r>
            </a:p>
          </p:txBody>
        </p:sp>
        <p:sp>
          <p:nvSpPr>
            <p:cNvPr id="33" name="object 17">
              <a:extLst>
                <a:ext uri="{FF2B5EF4-FFF2-40B4-BE49-F238E27FC236}">
                  <a16:creationId xmlns:a16="http://schemas.microsoft.com/office/drawing/2014/main" id="{9A1ACC13-7A5C-D4AD-19E7-584B25468553}"/>
                </a:ext>
              </a:extLst>
            </p:cNvPr>
            <p:cNvSpPr txBox="1"/>
            <p:nvPr/>
          </p:nvSpPr>
          <p:spPr>
            <a:xfrm>
              <a:off x="3459667" y="2919962"/>
              <a:ext cx="1148239" cy="562563"/>
            </a:xfrm>
            <a:prstGeom prst="rect">
              <a:avLst/>
            </a:prstGeom>
          </p:spPr>
          <p:txBody>
            <a:bodyPr vert="horz" wrap="square" lIns="0" tIns="12700" rIns="0" bIns="0" rtlCol="0" anchor="b">
              <a:noAutofit/>
            </a:bodyPr>
            <a:lstStyle>
              <a:defPPr>
                <a:defRPr lang="de-DE"/>
              </a:defPPr>
              <a:lvl1pPr marL="0" algn="l" defTabSz="171384" rtl="0" eaLnBrk="1" latinLnBrk="0" hangingPunct="1">
                <a:defRPr sz="700" kern="1200">
                  <a:solidFill>
                    <a:schemeClr val="tx1"/>
                  </a:solidFill>
                  <a:latin typeface="+mn-lt"/>
                  <a:ea typeface="+mn-ea"/>
                  <a:cs typeface="+mn-cs"/>
                </a:defRPr>
              </a:lvl1pPr>
              <a:lvl2pPr marL="171384" algn="l" defTabSz="171384" rtl="0" eaLnBrk="1" latinLnBrk="0" hangingPunct="1">
                <a:defRPr sz="700" kern="1200">
                  <a:solidFill>
                    <a:schemeClr val="tx1"/>
                  </a:solidFill>
                  <a:latin typeface="+mn-lt"/>
                  <a:ea typeface="+mn-ea"/>
                  <a:cs typeface="+mn-cs"/>
                </a:defRPr>
              </a:lvl2pPr>
              <a:lvl3pPr marL="342770" algn="l" defTabSz="171384" rtl="0" eaLnBrk="1" latinLnBrk="0" hangingPunct="1">
                <a:defRPr sz="700" kern="1200">
                  <a:solidFill>
                    <a:schemeClr val="tx1"/>
                  </a:solidFill>
                  <a:latin typeface="+mn-lt"/>
                  <a:ea typeface="+mn-ea"/>
                  <a:cs typeface="+mn-cs"/>
                </a:defRPr>
              </a:lvl3pPr>
              <a:lvl4pPr marL="514154" algn="l" defTabSz="171384" rtl="0" eaLnBrk="1" latinLnBrk="0" hangingPunct="1">
                <a:defRPr sz="700" kern="1200">
                  <a:solidFill>
                    <a:schemeClr val="tx1"/>
                  </a:solidFill>
                  <a:latin typeface="+mn-lt"/>
                  <a:ea typeface="+mn-ea"/>
                  <a:cs typeface="+mn-cs"/>
                </a:defRPr>
              </a:lvl4pPr>
              <a:lvl5pPr marL="685539" algn="l" defTabSz="171384" rtl="0" eaLnBrk="1" latinLnBrk="0" hangingPunct="1">
                <a:defRPr sz="700" kern="1200">
                  <a:solidFill>
                    <a:schemeClr val="tx1"/>
                  </a:solidFill>
                  <a:latin typeface="+mn-lt"/>
                  <a:ea typeface="+mn-ea"/>
                  <a:cs typeface="+mn-cs"/>
                </a:defRPr>
              </a:lvl5pPr>
              <a:lvl6pPr marL="856924" algn="l" defTabSz="171384" rtl="0" eaLnBrk="1" latinLnBrk="0" hangingPunct="1">
                <a:defRPr sz="700" kern="1200">
                  <a:solidFill>
                    <a:schemeClr val="tx1"/>
                  </a:solidFill>
                  <a:latin typeface="+mn-lt"/>
                  <a:ea typeface="+mn-ea"/>
                  <a:cs typeface="+mn-cs"/>
                </a:defRPr>
              </a:lvl6pPr>
              <a:lvl7pPr marL="1028309" algn="l" defTabSz="171384" rtl="0" eaLnBrk="1" latinLnBrk="0" hangingPunct="1">
                <a:defRPr sz="700" kern="1200">
                  <a:solidFill>
                    <a:schemeClr val="tx1"/>
                  </a:solidFill>
                  <a:latin typeface="+mn-lt"/>
                  <a:ea typeface="+mn-ea"/>
                  <a:cs typeface="+mn-cs"/>
                </a:defRPr>
              </a:lvl7pPr>
              <a:lvl8pPr marL="1199694" algn="l" defTabSz="171384" rtl="0" eaLnBrk="1" latinLnBrk="0" hangingPunct="1">
                <a:defRPr sz="700" kern="1200">
                  <a:solidFill>
                    <a:schemeClr val="tx1"/>
                  </a:solidFill>
                  <a:latin typeface="+mn-lt"/>
                  <a:ea typeface="+mn-ea"/>
                  <a:cs typeface="+mn-cs"/>
                </a:defRPr>
              </a:lvl8pPr>
              <a:lvl9pPr marL="1371078" algn="l" defTabSz="171384" rtl="0" eaLnBrk="1" latinLnBrk="0" hangingPunct="1">
                <a:defRPr sz="700" kern="1200">
                  <a:solidFill>
                    <a:schemeClr val="tx1"/>
                  </a:solidFill>
                  <a:latin typeface="+mn-lt"/>
                  <a:ea typeface="+mn-ea"/>
                  <a:cs typeface="+mn-cs"/>
                </a:defRPr>
              </a:lvl9pPr>
            </a:lstStyle>
            <a:p>
              <a:pPr marL="12700">
                <a:spcBef>
                  <a:spcPts val="100"/>
                </a:spcBef>
              </a:pPr>
              <a:r>
                <a:rPr b="1" spc="-20" dirty="0">
                  <a:solidFill>
                    <a:srgbClr val="ED9D18"/>
                  </a:solidFill>
                  <a:latin typeface="Avenir LT Std 65 Medium"/>
                  <a:cs typeface="Avenir LT Std 65 Medium"/>
                </a:rPr>
                <a:t>2009</a:t>
              </a:r>
              <a:endParaRPr>
                <a:latin typeface="Avenir LT Std 65 Medium"/>
                <a:cs typeface="Avenir LT Std 65 Medium"/>
              </a:endParaRPr>
            </a:p>
            <a:p>
              <a:pPr marL="12700" marR="111760">
                <a:spcBef>
                  <a:spcPts val="5"/>
                </a:spcBef>
              </a:pPr>
              <a:r>
                <a:rPr lang="de-DE" sz="550" dirty="0">
                  <a:solidFill>
                    <a:srgbClr val="FFFFFF"/>
                  </a:solidFill>
                  <a:latin typeface="Avenir LT Std 55 Roman"/>
                  <a:cs typeface="Avenir LT Std 55 Roman"/>
                </a:rPr>
                <a:t>Founding of m+p consulting Hanse in Hamburg and m+p consulting Rhein-Neckar in Mannheim as well as the m+p academy.</a:t>
              </a:r>
              <a:endParaRPr lang="de-DE" sz="550">
                <a:latin typeface="Avenir LT Std 55 Roman"/>
                <a:cs typeface="Avenir LT Std 55 Roman"/>
              </a:endParaRPr>
            </a:p>
          </p:txBody>
        </p:sp>
        <p:sp>
          <p:nvSpPr>
            <p:cNvPr id="34" name="object 18">
              <a:extLst>
                <a:ext uri="{FF2B5EF4-FFF2-40B4-BE49-F238E27FC236}">
                  <a16:creationId xmlns:a16="http://schemas.microsoft.com/office/drawing/2014/main" id="{0C0EFABE-085C-F6AE-C71E-0C0985DAF62D}"/>
                </a:ext>
              </a:extLst>
            </p:cNvPr>
            <p:cNvSpPr txBox="1"/>
            <p:nvPr/>
          </p:nvSpPr>
          <p:spPr>
            <a:xfrm>
              <a:off x="3075485" y="3780751"/>
              <a:ext cx="807411" cy="294223"/>
            </a:xfrm>
            <a:prstGeom prst="rect">
              <a:avLst/>
            </a:prstGeom>
          </p:spPr>
          <p:txBody>
            <a:bodyPr vert="horz" wrap="square" lIns="0" tIns="12700" rIns="0" bIns="0" rtlCol="0">
              <a:noAutofit/>
            </a:bodyPr>
            <a:lstStyle>
              <a:defPPr>
                <a:defRPr lang="de-DE"/>
              </a:defPPr>
              <a:lvl1pPr marL="0" algn="l" defTabSz="171384" rtl="0" eaLnBrk="1" latinLnBrk="0" hangingPunct="1">
                <a:defRPr sz="700" kern="1200">
                  <a:solidFill>
                    <a:schemeClr val="tx1"/>
                  </a:solidFill>
                  <a:latin typeface="+mn-lt"/>
                  <a:ea typeface="+mn-ea"/>
                  <a:cs typeface="+mn-cs"/>
                </a:defRPr>
              </a:lvl1pPr>
              <a:lvl2pPr marL="171384" algn="l" defTabSz="171384" rtl="0" eaLnBrk="1" latinLnBrk="0" hangingPunct="1">
                <a:defRPr sz="700" kern="1200">
                  <a:solidFill>
                    <a:schemeClr val="tx1"/>
                  </a:solidFill>
                  <a:latin typeface="+mn-lt"/>
                  <a:ea typeface="+mn-ea"/>
                  <a:cs typeface="+mn-cs"/>
                </a:defRPr>
              </a:lvl2pPr>
              <a:lvl3pPr marL="342770" algn="l" defTabSz="171384" rtl="0" eaLnBrk="1" latinLnBrk="0" hangingPunct="1">
                <a:defRPr sz="700" kern="1200">
                  <a:solidFill>
                    <a:schemeClr val="tx1"/>
                  </a:solidFill>
                  <a:latin typeface="+mn-lt"/>
                  <a:ea typeface="+mn-ea"/>
                  <a:cs typeface="+mn-cs"/>
                </a:defRPr>
              </a:lvl3pPr>
              <a:lvl4pPr marL="514154" algn="l" defTabSz="171384" rtl="0" eaLnBrk="1" latinLnBrk="0" hangingPunct="1">
                <a:defRPr sz="700" kern="1200">
                  <a:solidFill>
                    <a:schemeClr val="tx1"/>
                  </a:solidFill>
                  <a:latin typeface="+mn-lt"/>
                  <a:ea typeface="+mn-ea"/>
                  <a:cs typeface="+mn-cs"/>
                </a:defRPr>
              </a:lvl4pPr>
              <a:lvl5pPr marL="685539" algn="l" defTabSz="171384" rtl="0" eaLnBrk="1" latinLnBrk="0" hangingPunct="1">
                <a:defRPr sz="700" kern="1200">
                  <a:solidFill>
                    <a:schemeClr val="tx1"/>
                  </a:solidFill>
                  <a:latin typeface="+mn-lt"/>
                  <a:ea typeface="+mn-ea"/>
                  <a:cs typeface="+mn-cs"/>
                </a:defRPr>
              </a:lvl5pPr>
              <a:lvl6pPr marL="856924" algn="l" defTabSz="171384" rtl="0" eaLnBrk="1" latinLnBrk="0" hangingPunct="1">
                <a:defRPr sz="700" kern="1200">
                  <a:solidFill>
                    <a:schemeClr val="tx1"/>
                  </a:solidFill>
                  <a:latin typeface="+mn-lt"/>
                  <a:ea typeface="+mn-ea"/>
                  <a:cs typeface="+mn-cs"/>
                </a:defRPr>
              </a:lvl6pPr>
              <a:lvl7pPr marL="1028309" algn="l" defTabSz="171384" rtl="0" eaLnBrk="1" latinLnBrk="0" hangingPunct="1">
                <a:defRPr sz="700" kern="1200">
                  <a:solidFill>
                    <a:schemeClr val="tx1"/>
                  </a:solidFill>
                  <a:latin typeface="+mn-lt"/>
                  <a:ea typeface="+mn-ea"/>
                  <a:cs typeface="+mn-cs"/>
                </a:defRPr>
              </a:lvl7pPr>
              <a:lvl8pPr marL="1199694" algn="l" defTabSz="171384" rtl="0" eaLnBrk="1" latinLnBrk="0" hangingPunct="1">
                <a:defRPr sz="700" kern="1200">
                  <a:solidFill>
                    <a:schemeClr val="tx1"/>
                  </a:solidFill>
                  <a:latin typeface="+mn-lt"/>
                  <a:ea typeface="+mn-ea"/>
                  <a:cs typeface="+mn-cs"/>
                </a:defRPr>
              </a:lvl8pPr>
              <a:lvl9pPr marL="1371078" algn="l" defTabSz="171384" rtl="0" eaLnBrk="1" latinLnBrk="0" hangingPunct="1">
                <a:defRPr sz="700" kern="1200">
                  <a:solidFill>
                    <a:schemeClr val="tx1"/>
                  </a:solidFill>
                  <a:latin typeface="+mn-lt"/>
                  <a:ea typeface="+mn-ea"/>
                  <a:cs typeface="+mn-cs"/>
                </a:defRPr>
              </a:lvl9pPr>
            </a:lstStyle>
            <a:p>
              <a:pPr marL="12700">
                <a:spcBef>
                  <a:spcPts val="100"/>
                </a:spcBef>
              </a:pPr>
              <a:r>
                <a:rPr b="1" spc="-20" dirty="0">
                  <a:solidFill>
                    <a:srgbClr val="00B2D5"/>
                  </a:solidFill>
                  <a:latin typeface="Avenir LT Std 65 Medium"/>
                  <a:cs typeface="Avenir LT Std 65 Medium"/>
                </a:rPr>
                <a:t>2010</a:t>
              </a:r>
              <a:endParaRPr>
                <a:latin typeface="Avenir LT Std 65 Medium"/>
                <a:cs typeface="Avenir LT Std 65 Medium"/>
              </a:endParaRPr>
            </a:p>
            <a:p>
              <a:pPr marL="12700" marR="5080">
                <a:spcBef>
                  <a:spcPts val="5"/>
                </a:spcBef>
              </a:pPr>
              <a:r>
                <a:rPr lang="de-DE" sz="550" dirty="0">
                  <a:solidFill>
                    <a:srgbClr val="FFFFFF"/>
                  </a:solidFill>
                  <a:latin typeface="Avenir LT Std 55 Roman"/>
                  <a:cs typeface="Avenir LT Std 55 Roman"/>
                </a:rPr>
                <a:t>Acquisition of haveldata</a:t>
              </a:r>
            </a:p>
            <a:p>
              <a:pPr marL="12700" marR="5080">
                <a:spcBef>
                  <a:spcPts val="5"/>
                </a:spcBef>
              </a:pPr>
              <a:r>
                <a:rPr lang="de-DE" sz="550" dirty="0">
                  <a:solidFill>
                    <a:srgbClr val="FFFFFF"/>
                  </a:solidFill>
                  <a:latin typeface="Avenir LT Std 55 Roman"/>
                  <a:cs typeface="Avenir LT Std 55 Roman"/>
                </a:rPr>
                <a:t>in Brandenburg.</a:t>
              </a:r>
            </a:p>
          </p:txBody>
        </p:sp>
        <p:sp>
          <p:nvSpPr>
            <p:cNvPr id="35" name="object 19">
              <a:extLst>
                <a:ext uri="{FF2B5EF4-FFF2-40B4-BE49-F238E27FC236}">
                  <a16:creationId xmlns:a16="http://schemas.microsoft.com/office/drawing/2014/main" id="{1FD8A7E6-EB10-4772-2152-4E7484FFF465}"/>
                </a:ext>
              </a:extLst>
            </p:cNvPr>
            <p:cNvSpPr txBox="1"/>
            <p:nvPr/>
          </p:nvSpPr>
          <p:spPr>
            <a:xfrm>
              <a:off x="2225542" y="3098859"/>
              <a:ext cx="980061" cy="383769"/>
            </a:xfrm>
            <a:prstGeom prst="rect">
              <a:avLst/>
            </a:prstGeom>
          </p:spPr>
          <p:txBody>
            <a:bodyPr vert="horz" wrap="square" lIns="0" tIns="12700" rIns="0" bIns="0" rtlCol="0" anchor="b">
              <a:noAutofit/>
            </a:bodyPr>
            <a:lstStyle>
              <a:defPPr>
                <a:defRPr lang="de-DE"/>
              </a:defPPr>
              <a:lvl1pPr marL="0" algn="l" defTabSz="171384" rtl="0" eaLnBrk="1" latinLnBrk="0" hangingPunct="1">
                <a:defRPr sz="700" kern="1200">
                  <a:solidFill>
                    <a:schemeClr val="tx1"/>
                  </a:solidFill>
                  <a:latin typeface="+mn-lt"/>
                  <a:ea typeface="+mn-ea"/>
                  <a:cs typeface="+mn-cs"/>
                </a:defRPr>
              </a:lvl1pPr>
              <a:lvl2pPr marL="171384" algn="l" defTabSz="171384" rtl="0" eaLnBrk="1" latinLnBrk="0" hangingPunct="1">
                <a:defRPr sz="700" kern="1200">
                  <a:solidFill>
                    <a:schemeClr val="tx1"/>
                  </a:solidFill>
                  <a:latin typeface="+mn-lt"/>
                  <a:ea typeface="+mn-ea"/>
                  <a:cs typeface="+mn-cs"/>
                </a:defRPr>
              </a:lvl2pPr>
              <a:lvl3pPr marL="342770" algn="l" defTabSz="171384" rtl="0" eaLnBrk="1" latinLnBrk="0" hangingPunct="1">
                <a:defRPr sz="700" kern="1200">
                  <a:solidFill>
                    <a:schemeClr val="tx1"/>
                  </a:solidFill>
                  <a:latin typeface="+mn-lt"/>
                  <a:ea typeface="+mn-ea"/>
                  <a:cs typeface="+mn-cs"/>
                </a:defRPr>
              </a:lvl3pPr>
              <a:lvl4pPr marL="514154" algn="l" defTabSz="171384" rtl="0" eaLnBrk="1" latinLnBrk="0" hangingPunct="1">
                <a:defRPr sz="700" kern="1200">
                  <a:solidFill>
                    <a:schemeClr val="tx1"/>
                  </a:solidFill>
                  <a:latin typeface="+mn-lt"/>
                  <a:ea typeface="+mn-ea"/>
                  <a:cs typeface="+mn-cs"/>
                </a:defRPr>
              </a:lvl4pPr>
              <a:lvl5pPr marL="685539" algn="l" defTabSz="171384" rtl="0" eaLnBrk="1" latinLnBrk="0" hangingPunct="1">
                <a:defRPr sz="700" kern="1200">
                  <a:solidFill>
                    <a:schemeClr val="tx1"/>
                  </a:solidFill>
                  <a:latin typeface="+mn-lt"/>
                  <a:ea typeface="+mn-ea"/>
                  <a:cs typeface="+mn-cs"/>
                </a:defRPr>
              </a:lvl5pPr>
              <a:lvl6pPr marL="856924" algn="l" defTabSz="171384" rtl="0" eaLnBrk="1" latinLnBrk="0" hangingPunct="1">
                <a:defRPr sz="700" kern="1200">
                  <a:solidFill>
                    <a:schemeClr val="tx1"/>
                  </a:solidFill>
                  <a:latin typeface="+mn-lt"/>
                  <a:ea typeface="+mn-ea"/>
                  <a:cs typeface="+mn-cs"/>
                </a:defRPr>
              </a:lvl6pPr>
              <a:lvl7pPr marL="1028309" algn="l" defTabSz="171384" rtl="0" eaLnBrk="1" latinLnBrk="0" hangingPunct="1">
                <a:defRPr sz="700" kern="1200">
                  <a:solidFill>
                    <a:schemeClr val="tx1"/>
                  </a:solidFill>
                  <a:latin typeface="+mn-lt"/>
                  <a:ea typeface="+mn-ea"/>
                  <a:cs typeface="+mn-cs"/>
                </a:defRPr>
              </a:lvl7pPr>
              <a:lvl8pPr marL="1199694" algn="l" defTabSz="171384" rtl="0" eaLnBrk="1" latinLnBrk="0" hangingPunct="1">
                <a:defRPr sz="700" kern="1200">
                  <a:solidFill>
                    <a:schemeClr val="tx1"/>
                  </a:solidFill>
                  <a:latin typeface="+mn-lt"/>
                  <a:ea typeface="+mn-ea"/>
                  <a:cs typeface="+mn-cs"/>
                </a:defRPr>
              </a:lvl8pPr>
              <a:lvl9pPr marL="1371078" algn="l" defTabSz="171384" rtl="0" eaLnBrk="1" latinLnBrk="0" hangingPunct="1">
                <a:defRPr sz="700" kern="1200">
                  <a:solidFill>
                    <a:schemeClr val="tx1"/>
                  </a:solidFill>
                  <a:latin typeface="+mn-lt"/>
                  <a:ea typeface="+mn-ea"/>
                  <a:cs typeface="+mn-cs"/>
                </a:defRPr>
              </a:lvl9pPr>
            </a:lstStyle>
            <a:p>
              <a:pPr marL="12700">
                <a:spcBef>
                  <a:spcPts val="100"/>
                </a:spcBef>
              </a:pPr>
              <a:r>
                <a:rPr b="1" spc="-20" dirty="0">
                  <a:solidFill>
                    <a:srgbClr val="96BC33"/>
                  </a:solidFill>
                  <a:latin typeface="Avenir LT Std 65 Medium"/>
                  <a:cs typeface="Avenir LT Std 65 Medium"/>
                </a:rPr>
                <a:t>2011</a:t>
              </a:r>
              <a:endParaRPr>
                <a:latin typeface="Avenir LT Std 65 Medium"/>
                <a:cs typeface="Avenir LT Std 65 Medium"/>
              </a:endParaRPr>
            </a:p>
            <a:p>
              <a:pPr marL="12700" marR="5080">
                <a:spcBef>
                  <a:spcPts val="5"/>
                </a:spcBef>
              </a:pPr>
              <a:r>
                <a:rPr lang="de-DE" sz="550" dirty="0">
                  <a:solidFill>
                    <a:srgbClr val="FFFFFF"/>
                  </a:solidFill>
                  <a:latin typeface="Avenir LT Std 55 Roman"/>
                  <a:cs typeface="Avenir LT Std 55 Roman"/>
                </a:rPr>
                <a:t>Joint venture Savemaxx</a:t>
              </a:r>
              <a:br>
                <a:rPr lang="de-DE" sz="550" dirty="0">
                  <a:solidFill>
                    <a:srgbClr val="FFFFFF"/>
                  </a:solidFill>
                  <a:latin typeface="Avenir LT Std 55 Roman"/>
                  <a:cs typeface="Avenir LT Std 55 Roman"/>
                </a:rPr>
              </a:br>
              <a:r>
                <a:rPr lang="de-DE" sz="550" dirty="0">
                  <a:solidFill>
                    <a:srgbClr val="FFFFFF"/>
                  </a:solidFill>
                  <a:latin typeface="Avenir LT Std 55 Roman"/>
                  <a:cs typeface="Avenir LT Std 55 Roman"/>
                </a:rPr>
                <a:t>Contracting with Apleona for</a:t>
              </a:r>
              <a:br>
                <a:rPr lang="de-DE" sz="550" dirty="0">
                  <a:solidFill>
                    <a:srgbClr val="FFFFFF"/>
                  </a:solidFill>
                  <a:latin typeface="Avenir LT Std 55 Roman"/>
                  <a:cs typeface="Avenir LT Std 55 Roman"/>
                </a:rPr>
              </a:br>
              <a:r>
                <a:rPr lang="de-DE" sz="550" dirty="0">
                  <a:solidFill>
                    <a:srgbClr val="FFFFFF"/>
                  </a:solidFill>
                  <a:latin typeface="Avenir LT Std 55 Roman"/>
                  <a:cs typeface="Avenir LT Std 55 Roman"/>
                </a:rPr>
                <a:t>energy efficiency projects.</a:t>
              </a:r>
              <a:endParaRPr sz="550">
                <a:latin typeface="Avenir LT Std 55 Roman"/>
                <a:cs typeface="Avenir LT Std 55 Roman"/>
              </a:endParaRPr>
            </a:p>
          </p:txBody>
        </p:sp>
        <p:sp>
          <p:nvSpPr>
            <p:cNvPr id="36" name="object 20">
              <a:extLst>
                <a:ext uri="{FF2B5EF4-FFF2-40B4-BE49-F238E27FC236}">
                  <a16:creationId xmlns:a16="http://schemas.microsoft.com/office/drawing/2014/main" id="{8115CAD9-46C0-59E0-E830-E8347894CE88}"/>
                </a:ext>
              </a:extLst>
            </p:cNvPr>
            <p:cNvSpPr txBox="1"/>
            <p:nvPr/>
          </p:nvSpPr>
          <p:spPr>
            <a:xfrm>
              <a:off x="1981564" y="3780751"/>
              <a:ext cx="709526" cy="294223"/>
            </a:xfrm>
            <a:prstGeom prst="rect">
              <a:avLst/>
            </a:prstGeom>
          </p:spPr>
          <p:txBody>
            <a:bodyPr vert="horz" wrap="square" lIns="0" tIns="12700" rIns="0" bIns="0" rtlCol="0">
              <a:noAutofit/>
            </a:bodyPr>
            <a:lstStyle>
              <a:defPPr>
                <a:defRPr lang="de-DE"/>
              </a:defPPr>
              <a:lvl1pPr marL="0" algn="l" defTabSz="171384" rtl="0" eaLnBrk="1" latinLnBrk="0" hangingPunct="1">
                <a:defRPr sz="700" kern="1200">
                  <a:solidFill>
                    <a:schemeClr val="tx1"/>
                  </a:solidFill>
                  <a:latin typeface="+mn-lt"/>
                  <a:ea typeface="+mn-ea"/>
                  <a:cs typeface="+mn-cs"/>
                </a:defRPr>
              </a:lvl1pPr>
              <a:lvl2pPr marL="171384" algn="l" defTabSz="171384" rtl="0" eaLnBrk="1" latinLnBrk="0" hangingPunct="1">
                <a:defRPr sz="700" kern="1200">
                  <a:solidFill>
                    <a:schemeClr val="tx1"/>
                  </a:solidFill>
                  <a:latin typeface="+mn-lt"/>
                  <a:ea typeface="+mn-ea"/>
                  <a:cs typeface="+mn-cs"/>
                </a:defRPr>
              </a:lvl2pPr>
              <a:lvl3pPr marL="342770" algn="l" defTabSz="171384" rtl="0" eaLnBrk="1" latinLnBrk="0" hangingPunct="1">
                <a:defRPr sz="700" kern="1200">
                  <a:solidFill>
                    <a:schemeClr val="tx1"/>
                  </a:solidFill>
                  <a:latin typeface="+mn-lt"/>
                  <a:ea typeface="+mn-ea"/>
                  <a:cs typeface="+mn-cs"/>
                </a:defRPr>
              </a:lvl3pPr>
              <a:lvl4pPr marL="514154" algn="l" defTabSz="171384" rtl="0" eaLnBrk="1" latinLnBrk="0" hangingPunct="1">
                <a:defRPr sz="700" kern="1200">
                  <a:solidFill>
                    <a:schemeClr val="tx1"/>
                  </a:solidFill>
                  <a:latin typeface="+mn-lt"/>
                  <a:ea typeface="+mn-ea"/>
                  <a:cs typeface="+mn-cs"/>
                </a:defRPr>
              </a:lvl4pPr>
              <a:lvl5pPr marL="685539" algn="l" defTabSz="171384" rtl="0" eaLnBrk="1" latinLnBrk="0" hangingPunct="1">
                <a:defRPr sz="700" kern="1200">
                  <a:solidFill>
                    <a:schemeClr val="tx1"/>
                  </a:solidFill>
                  <a:latin typeface="+mn-lt"/>
                  <a:ea typeface="+mn-ea"/>
                  <a:cs typeface="+mn-cs"/>
                </a:defRPr>
              </a:lvl5pPr>
              <a:lvl6pPr marL="856924" algn="l" defTabSz="171384" rtl="0" eaLnBrk="1" latinLnBrk="0" hangingPunct="1">
                <a:defRPr sz="700" kern="1200">
                  <a:solidFill>
                    <a:schemeClr val="tx1"/>
                  </a:solidFill>
                  <a:latin typeface="+mn-lt"/>
                  <a:ea typeface="+mn-ea"/>
                  <a:cs typeface="+mn-cs"/>
                </a:defRPr>
              </a:lvl6pPr>
              <a:lvl7pPr marL="1028309" algn="l" defTabSz="171384" rtl="0" eaLnBrk="1" latinLnBrk="0" hangingPunct="1">
                <a:defRPr sz="700" kern="1200">
                  <a:solidFill>
                    <a:schemeClr val="tx1"/>
                  </a:solidFill>
                  <a:latin typeface="+mn-lt"/>
                  <a:ea typeface="+mn-ea"/>
                  <a:cs typeface="+mn-cs"/>
                </a:defRPr>
              </a:lvl7pPr>
              <a:lvl8pPr marL="1199694" algn="l" defTabSz="171384" rtl="0" eaLnBrk="1" latinLnBrk="0" hangingPunct="1">
                <a:defRPr sz="700" kern="1200">
                  <a:solidFill>
                    <a:schemeClr val="tx1"/>
                  </a:solidFill>
                  <a:latin typeface="+mn-lt"/>
                  <a:ea typeface="+mn-ea"/>
                  <a:cs typeface="+mn-cs"/>
                </a:defRPr>
              </a:lvl8pPr>
              <a:lvl9pPr marL="1371078" algn="l" defTabSz="171384" rtl="0" eaLnBrk="1" latinLnBrk="0" hangingPunct="1">
                <a:defRPr sz="700" kern="1200">
                  <a:solidFill>
                    <a:schemeClr val="tx1"/>
                  </a:solidFill>
                  <a:latin typeface="+mn-lt"/>
                  <a:ea typeface="+mn-ea"/>
                  <a:cs typeface="+mn-cs"/>
                </a:defRPr>
              </a:lvl9pPr>
            </a:lstStyle>
            <a:p>
              <a:pPr marL="12700">
                <a:spcBef>
                  <a:spcPts val="100"/>
                </a:spcBef>
              </a:pPr>
              <a:r>
                <a:rPr b="1" spc="-20" dirty="0">
                  <a:solidFill>
                    <a:srgbClr val="00B2D5"/>
                  </a:solidFill>
                  <a:latin typeface="Avenir LT Std 65 Medium"/>
                  <a:cs typeface="Avenir LT Std 65 Medium"/>
                </a:rPr>
                <a:t>2012</a:t>
              </a:r>
              <a:br>
                <a:rPr lang="de-DE" b="1" spc="-20" dirty="0">
                  <a:solidFill>
                    <a:srgbClr val="00B2D5"/>
                  </a:solidFill>
                  <a:latin typeface="Avenir LT Std 65 Medium"/>
                  <a:cs typeface="Avenir LT Std 65 Medium"/>
                </a:rPr>
              </a:br>
              <a:r>
                <a:rPr lang="de-DE" sz="550" dirty="0">
                  <a:solidFill>
                    <a:srgbClr val="FFFFFF"/>
                  </a:solidFill>
                  <a:latin typeface="Avenir LT Std 55 Roman"/>
                  <a:cs typeface="Avenir LT Std 55 Roman"/>
                </a:rPr>
                <a:t>Participation in BEGIS in Düsseldorf.</a:t>
              </a:r>
            </a:p>
            <a:p>
              <a:pPr marL="12700">
                <a:spcBef>
                  <a:spcPts val="100"/>
                </a:spcBef>
              </a:pPr>
              <a:endParaRPr lang="de-DE" sz="550" dirty="0">
                <a:solidFill>
                  <a:srgbClr val="FFFFFF"/>
                </a:solidFill>
                <a:latin typeface="Avenir LT Std 55 Roman"/>
                <a:cs typeface="Avenir LT Std 55 Roman"/>
              </a:endParaRPr>
            </a:p>
            <a:p>
              <a:pPr marL="12700">
                <a:spcBef>
                  <a:spcPts val="100"/>
                </a:spcBef>
              </a:pPr>
              <a:endParaRPr sz="550">
                <a:latin typeface="Avenir LT Std 55 Roman"/>
                <a:cs typeface="Avenir LT Std 55 Roman"/>
              </a:endParaRPr>
            </a:p>
          </p:txBody>
        </p:sp>
        <p:sp>
          <p:nvSpPr>
            <p:cNvPr id="37" name="object 21">
              <a:extLst>
                <a:ext uri="{FF2B5EF4-FFF2-40B4-BE49-F238E27FC236}">
                  <a16:creationId xmlns:a16="http://schemas.microsoft.com/office/drawing/2014/main" id="{83E4CABF-9A34-B029-5C25-B0DE8424BF75}"/>
                </a:ext>
              </a:extLst>
            </p:cNvPr>
            <p:cNvSpPr txBox="1"/>
            <p:nvPr/>
          </p:nvSpPr>
          <p:spPr>
            <a:xfrm>
              <a:off x="884330" y="2746922"/>
              <a:ext cx="743017" cy="294223"/>
            </a:xfrm>
            <a:prstGeom prst="rect">
              <a:avLst/>
            </a:prstGeom>
          </p:spPr>
          <p:txBody>
            <a:bodyPr vert="horz" wrap="square" lIns="0" tIns="12700" rIns="0" bIns="0" rtlCol="0">
              <a:noAutofit/>
            </a:bodyPr>
            <a:lstStyle>
              <a:defPPr>
                <a:defRPr lang="de-DE"/>
              </a:defPPr>
              <a:lvl1pPr marL="0" algn="l" defTabSz="171384" rtl="0" eaLnBrk="1" latinLnBrk="0" hangingPunct="1">
                <a:defRPr sz="700" kern="1200">
                  <a:solidFill>
                    <a:schemeClr val="tx1"/>
                  </a:solidFill>
                  <a:latin typeface="+mn-lt"/>
                  <a:ea typeface="+mn-ea"/>
                  <a:cs typeface="+mn-cs"/>
                </a:defRPr>
              </a:lvl1pPr>
              <a:lvl2pPr marL="171384" algn="l" defTabSz="171384" rtl="0" eaLnBrk="1" latinLnBrk="0" hangingPunct="1">
                <a:defRPr sz="700" kern="1200">
                  <a:solidFill>
                    <a:schemeClr val="tx1"/>
                  </a:solidFill>
                  <a:latin typeface="+mn-lt"/>
                  <a:ea typeface="+mn-ea"/>
                  <a:cs typeface="+mn-cs"/>
                </a:defRPr>
              </a:lvl2pPr>
              <a:lvl3pPr marL="342770" algn="l" defTabSz="171384" rtl="0" eaLnBrk="1" latinLnBrk="0" hangingPunct="1">
                <a:defRPr sz="700" kern="1200">
                  <a:solidFill>
                    <a:schemeClr val="tx1"/>
                  </a:solidFill>
                  <a:latin typeface="+mn-lt"/>
                  <a:ea typeface="+mn-ea"/>
                  <a:cs typeface="+mn-cs"/>
                </a:defRPr>
              </a:lvl3pPr>
              <a:lvl4pPr marL="514154" algn="l" defTabSz="171384" rtl="0" eaLnBrk="1" latinLnBrk="0" hangingPunct="1">
                <a:defRPr sz="700" kern="1200">
                  <a:solidFill>
                    <a:schemeClr val="tx1"/>
                  </a:solidFill>
                  <a:latin typeface="+mn-lt"/>
                  <a:ea typeface="+mn-ea"/>
                  <a:cs typeface="+mn-cs"/>
                </a:defRPr>
              </a:lvl4pPr>
              <a:lvl5pPr marL="685539" algn="l" defTabSz="171384" rtl="0" eaLnBrk="1" latinLnBrk="0" hangingPunct="1">
                <a:defRPr sz="700" kern="1200">
                  <a:solidFill>
                    <a:schemeClr val="tx1"/>
                  </a:solidFill>
                  <a:latin typeface="+mn-lt"/>
                  <a:ea typeface="+mn-ea"/>
                  <a:cs typeface="+mn-cs"/>
                </a:defRPr>
              </a:lvl5pPr>
              <a:lvl6pPr marL="856924" algn="l" defTabSz="171384" rtl="0" eaLnBrk="1" latinLnBrk="0" hangingPunct="1">
                <a:defRPr sz="700" kern="1200">
                  <a:solidFill>
                    <a:schemeClr val="tx1"/>
                  </a:solidFill>
                  <a:latin typeface="+mn-lt"/>
                  <a:ea typeface="+mn-ea"/>
                  <a:cs typeface="+mn-cs"/>
                </a:defRPr>
              </a:lvl6pPr>
              <a:lvl7pPr marL="1028309" algn="l" defTabSz="171384" rtl="0" eaLnBrk="1" latinLnBrk="0" hangingPunct="1">
                <a:defRPr sz="700" kern="1200">
                  <a:solidFill>
                    <a:schemeClr val="tx1"/>
                  </a:solidFill>
                  <a:latin typeface="+mn-lt"/>
                  <a:ea typeface="+mn-ea"/>
                  <a:cs typeface="+mn-cs"/>
                </a:defRPr>
              </a:lvl7pPr>
              <a:lvl8pPr marL="1199694" algn="l" defTabSz="171384" rtl="0" eaLnBrk="1" latinLnBrk="0" hangingPunct="1">
                <a:defRPr sz="700" kern="1200">
                  <a:solidFill>
                    <a:schemeClr val="tx1"/>
                  </a:solidFill>
                  <a:latin typeface="+mn-lt"/>
                  <a:ea typeface="+mn-ea"/>
                  <a:cs typeface="+mn-cs"/>
                </a:defRPr>
              </a:lvl8pPr>
              <a:lvl9pPr marL="1371078" algn="l" defTabSz="171384" rtl="0" eaLnBrk="1" latinLnBrk="0" hangingPunct="1">
                <a:defRPr sz="700" kern="1200">
                  <a:solidFill>
                    <a:schemeClr val="tx1"/>
                  </a:solidFill>
                  <a:latin typeface="+mn-lt"/>
                  <a:ea typeface="+mn-ea"/>
                  <a:cs typeface="+mn-cs"/>
                </a:defRPr>
              </a:lvl9pPr>
            </a:lstStyle>
            <a:p>
              <a:pPr marL="12700">
                <a:spcBef>
                  <a:spcPts val="100"/>
                </a:spcBef>
              </a:pPr>
              <a:r>
                <a:rPr b="1" spc="-20" dirty="0">
                  <a:solidFill>
                    <a:srgbClr val="ED9D18"/>
                  </a:solidFill>
                  <a:latin typeface="Avenir LT Std 65 Medium"/>
                  <a:cs typeface="Avenir LT Std 65 Medium"/>
                </a:rPr>
                <a:t>2014</a:t>
              </a:r>
              <a:endParaRPr>
                <a:latin typeface="Avenir LT Std 65 Medium"/>
                <a:cs typeface="Avenir LT Std 65 Medium"/>
              </a:endParaRPr>
            </a:p>
            <a:p>
              <a:pPr marL="12700" marR="5080">
                <a:spcBef>
                  <a:spcPts val="5"/>
                </a:spcBef>
              </a:pPr>
              <a:r>
                <a:rPr lang="de-DE" sz="550" dirty="0">
                  <a:solidFill>
                    <a:srgbClr val="FFFFFF"/>
                  </a:solidFill>
                  <a:latin typeface="Avenir LT Std 55 Roman"/>
                  <a:cs typeface="Avenir LT Std 55 Roman"/>
                </a:rPr>
                <a:t>Founding of m+p</a:t>
              </a:r>
            </a:p>
            <a:p>
              <a:pPr marL="12700" marR="5080">
                <a:spcBef>
                  <a:spcPts val="5"/>
                </a:spcBef>
              </a:pPr>
              <a:r>
                <a:rPr lang="de-DE" sz="550" dirty="0">
                  <a:solidFill>
                    <a:srgbClr val="FFFFFF"/>
                  </a:solidFill>
                  <a:latin typeface="Avenir LT Std 55 Roman"/>
                  <a:cs typeface="Avenir LT Std 55 Roman"/>
                </a:rPr>
                <a:t>consulting in Stuttgart.</a:t>
              </a:r>
            </a:p>
          </p:txBody>
        </p:sp>
        <p:sp>
          <p:nvSpPr>
            <p:cNvPr id="38" name="object 22">
              <a:extLst>
                <a:ext uri="{FF2B5EF4-FFF2-40B4-BE49-F238E27FC236}">
                  <a16:creationId xmlns:a16="http://schemas.microsoft.com/office/drawing/2014/main" id="{57680849-F068-6DD5-97B6-E514A4D41954}"/>
                </a:ext>
              </a:extLst>
            </p:cNvPr>
            <p:cNvSpPr txBox="1"/>
            <p:nvPr/>
          </p:nvSpPr>
          <p:spPr>
            <a:xfrm>
              <a:off x="884331" y="3780751"/>
              <a:ext cx="910335" cy="294223"/>
            </a:xfrm>
            <a:prstGeom prst="rect">
              <a:avLst/>
            </a:prstGeom>
          </p:spPr>
          <p:txBody>
            <a:bodyPr vert="horz" wrap="square" lIns="0" tIns="12700" rIns="0" bIns="0" rtlCol="0">
              <a:noAutofit/>
            </a:bodyPr>
            <a:lstStyle>
              <a:defPPr>
                <a:defRPr lang="de-DE"/>
              </a:defPPr>
              <a:lvl1pPr marL="0" algn="l" defTabSz="171384" rtl="0" eaLnBrk="1" latinLnBrk="0" hangingPunct="1">
                <a:defRPr sz="700" kern="1200">
                  <a:solidFill>
                    <a:schemeClr val="tx1"/>
                  </a:solidFill>
                  <a:latin typeface="+mn-lt"/>
                  <a:ea typeface="+mn-ea"/>
                  <a:cs typeface="+mn-cs"/>
                </a:defRPr>
              </a:lvl1pPr>
              <a:lvl2pPr marL="171384" algn="l" defTabSz="171384" rtl="0" eaLnBrk="1" latinLnBrk="0" hangingPunct="1">
                <a:defRPr sz="700" kern="1200">
                  <a:solidFill>
                    <a:schemeClr val="tx1"/>
                  </a:solidFill>
                  <a:latin typeface="+mn-lt"/>
                  <a:ea typeface="+mn-ea"/>
                  <a:cs typeface="+mn-cs"/>
                </a:defRPr>
              </a:lvl2pPr>
              <a:lvl3pPr marL="342770" algn="l" defTabSz="171384" rtl="0" eaLnBrk="1" latinLnBrk="0" hangingPunct="1">
                <a:defRPr sz="700" kern="1200">
                  <a:solidFill>
                    <a:schemeClr val="tx1"/>
                  </a:solidFill>
                  <a:latin typeface="+mn-lt"/>
                  <a:ea typeface="+mn-ea"/>
                  <a:cs typeface="+mn-cs"/>
                </a:defRPr>
              </a:lvl3pPr>
              <a:lvl4pPr marL="514154" algn="l" defTabSz="171384" rtl="0" eaLnBrk="1" latinLnBrk="0" hangingPunct="1">
                <a:defRPr sz="700" kern="1200">
                  <a:solidFill>
                    <a:schemeClr val="tx1"/>
                  </a:solidFill>
                  <a:latin typeface="+mn-lt"/>
                  <a:ea typeface="+mn-ea"/>
                  <a:cs typeface="+mn-cs"/>
                </a:defRPr>
              </a:lvl4pPr>
              <a:lvl5pPr marL="685539" algn="l" defTabSz="171384" rtl="0" eaLnBrk="1" latinLnBrk="0" hangingPunct="1">
                <a:defRPr sz="700" kern="1200">
                  <a:solidFill>
                    <a:schemeClr val="tx1"/>
                  </a:solidFill>
                  <a:latin typeface="+mn-lt"/>
                  <a:ea typeface="+mn-ea"/>
                  <a:cs typeface="+mn-cs"/>
                </a:defRPr>
              </a:lvl5pPr>
              <a:lvl6pPr marL="856924" algn="l" defTabSz="171384" rtl="0" eaLnBrk="1" latinLnBrk="0" hangingPunct="1">
                <a:defRPr sz="700" kern="1200">
                  <a:solidFill>
                    <a:schemeClr val="tx1"/>
                  </a:solidFill>
                  <a:latin typeface="+mn-lt"/>
                  <a:ea typeface="+mn-ea"/>
                  <a:cs typeface="+mn-cs"/>
                </a:defRPr>
              </a:lvl6pPr>
              <a:lvl7pPr marL="1028309" algn="l" defTabSz="171384" rtl="0" eaLnBrk="1" latinLnBrk="0" hangingPunct="1">
                <a:defRPr sz="700" kern="1200">
                  <a:solidFill>
                    <a:schemeClr val="tx1"/>
                  </a:solidFill>
                  <a:latin typeface="+mn-lt"/>
                  <a:ea typeface="+mn-ea"/>
                  <a:cs typeface="+mn-cs"/>
                </a:defRPr>
              </a:lvl7pPr>
              <a:lvl8pPr marL="1199694" algn="l" defTabSz="171384" rtl="0" eaLnBrk="1" latinLnBrk="0" hangingPunct="1">
                <a:defRPr sz="700" kern="1200">
                  <a:solidFill>
                    <a:schemeClr val="tx1"/>
                  </a:solidFill>
                  <a:latin typeface="+mn-lt"/>
                  <a:ea typeface="+mn-ea"/>
                  <a:cs typeface="+mn-cs"/>
                </a:defRPr>
              </a:lvl8pPr>
              <a:lvl9pPr marL="1371078" algn="l" defTabSz="171384" rtl="0" eaLnBrk="1" latinLnBrk="0" hangingPunct="1">
                <a:defRPr sz="700" kern="1200">
                  <a:solidFill>
                    <a:schemeClr val="tx1"/>
                  </a:solidFill>
                  <a:latin typeface="+mn-lt"/>
                  <a:ea typeface="+mn-ea"/>
                  <a:cs typeface="+mn-cs"/>
                </a:defRPr>
              </a:lvl9pPr>
            </a:lstStyle>
            <a:p>
              <a:pPr marL="12700">
                <a:spcBef>
                  <a:spcPts val="100"/>
                </a:spcBef>
              </a:pPr>
              <a:r>
                <a:rPr b="1" spc="-20" dirty="0">
                  <a:solidFill>
                    <a:srgbClr val="ED9D18"/>
                  </a:solidFill>
                  <a:latin typeface="Avenir LT Std 65 Medium"/>
                  <a:cs typeface="Avenir LT Std 65 Medium"/>
                </a:rPr>
                <a:t>2014</a:t>
              </a:r>
              <a:endParaRPr>
                <a:latin typeface="Avenir LT Std 65 Medium"/>
                <a:cs typeface="Avenir LT Std 65 Medium"/>
              </a:endParaRPr>
            </a:p>
            <a:p>
              <a:pPr marL="12700" marR="5080">
                <a:spcBef>
                  <a:spcPts val="5"/>
                </a:spcBef>
              </a:pPr>
              <a:r>
                <a:rPr lang="de-DE" sz="550" dirty="0">
                  <a:solidFill>
                    <a:srgbClr val="FFFFFF"/>
                  </a:solidFill>
                  <a:latin typeface="Avenir LT Std 55 Roman"/>
                  <a:cs typeface="Avenir LT Std 55 Roman"/>
                </a:rPr>
                <a:t>Opening of subsidiary</a:t>
              </a:r>
            </a:p>
            <a:p>
              <a:pPr marL="12700" marR="5080">
                <a:spcBef>
                  <a:spcPts val="5"/>
                </a:spcBef>
              </a:pPr>
              <a:r>
                <a:rPr lang="de-DE" sz="550" dirty="0">
                  <a:solidFill>
                    <a:srgbClr val="FFFFFF"/>
                  </a:solidFill>
                  <a:latin typeface="Avenir LT Std 55 Roman"/>
                  <a:cs typeface="Avenir LT Std 55 Roman"/>
                </a:rPr>
                <a:t>Berlin Stahnsdorf.</a:t>
              </a:r>
            </a:p>
          </p:txBody>
        </p:sp>
        <p:sp>
          <p:nvSpPr>
            <p:cNvPr id="39" name="object 23">
              <a:extLst>
                <a:ext uri="{FF2B5EF4-FFF2-40B4-BE49-F238E27FC236}">
                  <a16:creationId xmlns:a16="http://schemas.microsoft.com/office/drawing/2014/main" id="{F22ABC2E-ADB1-A159-EB03-D56FED5F0220}"/>
                </a:ext>
              </a:extLst>
            </p:cNvPr>
            <p:cNvSpPr txBox="1"/>
            <p:nvPr/>
          </p:nvSpPr>
          <p:spPr>
            <a:xfrm>
              <a:off x="884332" y="2129548"/>
              <a:ext cx="771354" cy="383769"/>
            </a:xfrm>
            <a:prstGeom prst="rect">
              <a:avLst/>
            </a:prstGeom>
          </p:spPr>
          <p:txBody>
            <a:bodyPr vert="horz" wrap="square" lIns="0" tIns="12700" rIns="0" bIns="0" rtlCol="0" anchor="t">
              <a:noAutofit/>
            </a:bodyPr>
            <a:lstStyle>
              <a:defPPr>
                <a:defRPr lang="de-DE"/>
              </a:defPPr>
              <a:lvl1pPr marL="0" algn="l" defTabSz="171384" rtl="0" eaLnBrk="1" latinLnBrk="0" hangingPunct="1">
                <a:defRPr sz="700" kern="1200">
                  <a:solidFill>
                    <a:schemeClr val="tx1"/>
                  </a:solidFill>
                  <a:latin typeface="+mn-lt"/>
                  <a:ea typeface="+mn-ea"/>
                  <a:cs typeface="+mn-cs"/>
                </a:defRPr>
              </a:lvl1pPr>
              <a:lvl2pPr marL="171384" algn="l" defTabSz="171384" rtl="0" eaLnBrk="1" latinLnBrk="0" hangingPunct="1">
                <a:defRPr sz="700" kern="1200">
                  <a:solidFill>
                    <a:schemeClr val="tx1"/>
                  </a:solidFill>
                  <a:latin typeface="+mn-lt"/>
                  <a:ea typeface="+mn-ea"/>
                  <a:cs typeface="+mn-cs"/>
                </a:defRPr>
              </a:lvl2pPr>
              <a:lvl3pPr marL="342770" algn="l" defTabSz="171384" rtl="0" eaLnBrk="1" latinLnBrk="0" hangingPunct="1">
                <a:defRPr sz="700" kern="1200">
                  <a:solidFill>
                    <a:schemeClr val="tx1"/>
                  </a:solidFill>
                  <a:latin typeface="+mn-lt"/>
                  <a:ea typeface="+mn-ea"/>
                  <a:cs typeface="+mn-cs"/>
                </a:defRPr>
              </a:lvl3pPr>
              <a:lvl4pPr marL="514154" algn="l" defTabSz="171384" rtl="0" eaLnBrk="1" latinLnBrk="0" hangingPunct="1">
                <a:defRPr sz="700" kern="1200">
                  <a:solidFill>
                    <a:schemeClr val="tx1"/>
                  </a:solidFill>
                  <a:latin typeface="+mn-lt"/>
                  <a:ea typeface="+mn-ea"/>
                  <a:cs typeface="+mn-cs"/>
                </a:defRPr>
              </a:lvl4pPr>
              <a:lvl5pPr marL="685539" algn="l" defTabSz="171384" rtl="0" eaLnBrk="1" latinLnBrk="0" hangingPunct="1">
                <a:defRPr sz="700" kern="1200">
                  <a:solidFill>
                    <a:schemeClr val="tx1"/>
                  </a:solidFill>
                  <a:latin typeface="+mn-lt"/>
                  <a:ea typeface="+mn-ea"/>
                  <a:cs typeface="+mn-cs"/>
                </a:defRPr>
              </a:lvl5pPr>
              <a:lvl6pPr marL="856924" algn="l" defTabSz="171384" rtl="0" eaLnBrk="1" latinLnBrk="0" hangingPunct="1">
                <a:defRPr sz="700" kern="1200">
                  <a:solidFill>
                    <a:schemeClr val="tx1"/>
                  </a:solidFill>
                  <a:latin typeface="+mn-lt"/>
                  <a:ea typeface="+mn-ea"/>
                  <a:cs typeface="+mn-cs"/>
                </a:defRPr>
              </a:lvl6pPr>
              <a:lvl7pPr marL="1028309" algn="l" defTabSz="171384" rtl="0" eaLnBrk="1" latinLnBrk="0" hangingPunct="1">
                <a:defRPr sz="700" kern="1200">
                  <a:solidFill>
                    <a:schemeClr val="tx1"/>
                  </a:solidFill>
                  <a:latin typeface="+mn-lt"/>
                  <a:ea typeface="+mn-ea"/>
                  <a:cs typeface="+mn-cs"/>
                </a:defRPr>
              </a:lvl7pPr>
              <a:lvl8pPr marL="1199694" algn="l" defTabSz="171384" rtl="0" eaLnBrk="1" latinLnBrk="0" hangingPunct="1">
                <a:defRPr sz="700" kern="1200">
                  <a:solidFill>
                    <a:schemeClr val="tx1"/>
                  </a:solidFill>
                  <a:latin typeface="+mn-lt"/>
                  <a:ea typeface="+mn-ea"/>
                  <a:cs typeface="+mn-cs"/>
                </a:defRPr>
              </a:lvl8pPr>
              <a:lvl9pPr marL="1371078" algn="l" defTabSz="171384" rtl="0" eaLnBrk="1" latinLnBrk="0" hangingPunct="1">
                <a:defRPr sz="700" kern="1200">
                  <a:solidFill>
                    <a:schemeClr val="tx1"/>
                  </a:solidFill>
                  <a:latin typeface="+mn-lt"/>
                  <a:ea typeface="+mn-ea"/>
                  <a:cs typeface="+mn-cs"/>
                </a:defRPr>
              </a:lvl9pPr>
            </a:lstStyle>
            <a:p>
              <a:pPr marL="12700">
                <a:spcBef>
                  <a:spcPts val="100"/>
                </a:spcBef>
              </a:pPr>
              <a:r>
                <a:rPr b="1" spc="-20" dirty="0">
                  <a:solidFill>
                    <a:srgbClr val="ED9D18"/>
                  </a:solidFill>
                  <a:latin typeface="Avenir LT Std 65 Medium"/>
                  <a:cs typeface="Avenir LT Std 65 Medium"/>
                </a:rPr>
                <a:t>2016</a:t>
              </a:r>
              <a:endParaRPr>
                <a:latin typeface="Avenir LT Std 65 Medium"/>
                <a:cs typeface="Avenir LT Std 65 Medium"/>
              </a:endParaRPr>
            </a:p>
            <a:p>
              <a:pPr marL="12700" marR="5080">
                <a:spcBef>
                  <a:spcPts val="5"/>
                </a:spcBef>
              </a:pPr>
              <a:r>
                <a:rPr lang="de-DE" sz="550" dirty="0">
                  <a:solidFill>
                    <a:srgbClr val="FFFFFF"/>
                  </a:solidFill>
                  <a:latin typeface="Avenir LT Std 55 Roman"/>
                  <a:cs typeface="Avenir LT Std 55 Roman"/>
                </a:rPr>
                <a:t>Opening of subsidiaries</a:t>
              </a:r>
            </a:p>
            <a:p>
              <a:pPr marL="12700" marR="5080">
                <a:spcBef>
                  <a:spcPts val="5"/>
                </a:spcBef>
              </a:pPr>
              <a:r>
                <a:rPr lang="de-DE" sz="550" dirty="0">
                  <a:solidFill>
                    <a:srgbClr val="FFFFFF"/>
                  </a:solidFill>
                  <a:latin typeface="Avenir LT Std 55 Roman"/>
                  <a:cs typeface="Avenir LT Std 55 Roman"/>
                </a:rPr>
                <a:t>in Dresden and Frankfurt.</a:t>
              </a:r>
              <a:endParaRPr sz="550">
                <a:latin typeface="Avenir LT Std 55 Roman"/>
                <a:cs typeface="Avenir LT Std 55 Roman"/>
              </a:endParaRPr>
            </a:p>
          </p:txBody>
        </p:sp>
        <p:sp>
          <p:nvSpPr>
            <p:cNvPr id="40" name="object 24">
              <a:extLst>
                <a:ext uri="{FF2B5EF4-FFF2-40B4-BE49-F238E27FC236}">
                  <a16:creationId xmlns:a16="http://schemas.microsoft.com/office/drawing/2014/main" id="{0FB1E091-923E-C224-2B97-77C8A1714171}"/>
                </a:ext>
              </a:extLst>
            </p:cNvPr>
            <p:cNvSpPr txBox="1"/>
            <p:nvPr/>
          </p:nvSpPr>
          <p:spPr>
            <a:xfrm>
              <a:off x="1582904" y="1440935"/>
              <a:ext cx="839623" cy="383769"/>
            </a:xfrm>
            <a:prstGeom prst="rect">
              <a:avLst/>
            </a:prstGeom>
          </p:spPr>
          <p:txBody>
            <a:bodyPr vert="horz" wrap="square" lIns="0" tIns="12700" rIns="0" bIns="0" rtlCol="0" anchor="b">
              <a:noAutofit/>
            </a:bodyPr>
            <a:lstStyle>
              <a:defPPr>
                <a:defRPr lang="de-DE"/>
              </a:defPPr>
              <a:lvl1pPr marL="0" algn="l" defTabSz="171384" rtl="0" eaLnBrk="1" latinLnBrk="0" hangingPunct="1">
                <a:defRPr sz="700" kern="1200">
                  <a:solidFill>
                    <a:schemeClr val="tx1"/>
                  </a:solidFill>
                  <a:latin typeface="+mn-lt"/>
                  <a:ea typeface="+mn-ea"/>
                  <a:cs typeface="+mn-cs"/>
                </a:defRPr>
              </a:lvl1pPr>
              <a:lvl2pPr marL="171384" algn="l" defTabSz="171384" rtl="0" eaLnBrk="1" latinLnBrk="0" hangingPunct="1">
                <a:defRPr sz="700" kern="1200">
                  <a:solidFill>
                    <a:schemeClr val="tx1"/>
                  </a:solidFill>
                  <a:latin typeface="+mn-lt"/>
                  <a:ea typeface="+mn-ea"/>
                  <a:cs typeface="+mn-cs"/>
                </a:defRPr>
              </a:lvl2pPr>
              <a:lvl3pPr marL="342770" algn="l" defTabSz="171384" rtl="0" eaLnBrk="1" latinLnBrk="0" hangingPunct="1">
                <a:defRPr sz="700" kern="1200">
                  <a:solidFill>
                    <a:schemeClr val="tx1"/>
                  </a:solidFill>
                  <a:latin typeface="+mn-lt"/>
                  <a:ea typeface="+mn-ea"/>
                  <a:cs typeface="+mn-cs"/>
                </a:defRPr>
              </a:lvl3pPr>
              <a:lvl4pPr marL="514154" algn="l" defTabSz="171384" rtl="0" eaLnBrk="1" latinLnBrk="0" hangingPunct="1">
                <a:defRPr sz="700" kern="1200">
                  <a:solidFill>
                    <a:schemeClr val="tx1"/>
                  </a:solidFill>
                  <a:latin typeface="+mn-lt"/>
                  <a:ea typeface="+mn-ea"/>
                  <a:cs typeface="+mn-cs"/>
                </a:defRPr>
              </a:lvl4pPr>
              <a:lvl5pPr marL="685539" algn="l" defTabSz="171384" rtl="0" eaLnBrk="1" latinLnBrk="0" hangingPunct="1">
                <a:defRPr sz="700" kern="1200">
                  <a:solidFill>
                    <a:schemeClr val="tx1"/>
                  </a:solidFill>
                  <a:latin typeface="+mn-lt"/>
                  <a:ea typeface="+mn-ea"/>
                  <a:cs typeface="+mn-cs"/>
                </a:defRPr>
              </a:lvl5pPr>
              <a:lvl6pPr marL="856924" algn="l" defTabSz="171384" rtl="0" eaLnBrk="1" latinLnBrk="0" hangingPunct="1">
                <a:defRPr sz="700" kern="1200">
                  <a:solidFill>
                    <a:schemeClr val="tx1"/>
                  </a:solidFill>
                  <a:latin typeface="+mn-lt"/>
                  <a:ea typeface="+mn-ea"/>
                  <a:cs typeface="+mn-cs"/>
                </a:defRPr>
              </a:lvl6pPr>
              <a:lvl7pPr marL="1028309" algn="l" defTabSz="171384" rtl="0" eaLnBrk="1" latinLnBrk="0" hangingPunct="1">
                <a:defRPr sz="700" kern="1200">
                  <a:solidFill>
                    <a:schemeClr val="tx1"/>
                  </a:solidFill>
                  <a:latin typeface="+mn-lt"/>
                  <a:ea typeface="+mn-ea"/>
                  <a:cs typeface="+mn-cs"/>
                </a:defRPr>
              </a:lvl7pPr>
              <a:lvl8pPr marL="1199694" algn="l" defTabSz="171384" rtl="0" eaLnBrk="1" latinLnBrk="0" hangingPunct="1">
                <a:defRPr sz="700" kern="1200">
                  <a:solidFill>
                    <a:schemeClr val="tx1"/>
                  </a:solidFill>
                  <a:latin typeface="+mn-lt"/>
                  <a:ea typeface="+mn-ea"/>
                  <a:cs typeface="+mn-cs"/>
                </a:defRPr>
              </a:lvl8pPr>
              <a:lvl9pPr marL="1371078" algn="l" defTabSz="171384" rtl="0" eaLnBrk="1" latinLnBrk="0" hangingPunct="1">
                <a:defRPr sz="700" kern="1200">
                  <a:solidFill>
                    <a:schemeClr val="tx1"/>
                  </a:solidFill>
                  <a:latin typeface="+mn-lt"/>
                  <a:ea typeface="+mn-ea"/>
                  <a:cs typeface="+mn-cs"/>
                </a:defRPr>
              </a:lvl9pPr>
            </a:lstStyle>
            <a:p>
              <a:pPr marL="12700">
                <a:lnSpc>
                  <a:spcPct val="100000"/>
                </a:lnSpc>
                <a:spcBef>
                  <a:spcPts val="100"/>
                </a:spcBef>
              </a:pPr>
              <a:r>
                <a:rPr b="1" spc="-20" dirty="0">
                  <a:solidFill>
                    <a:srgbClr val="ED9D18"/>
                  </a:solidFill>
                  <a:latin typeface="Avenir LT Std 65 Medium"/>
                  <a:cs typeface="Avenir LT Std 65 Medium"/>
                </a:rPr>
                <a:t>2018</a:t>
              </a:r>
              <a:br>
                <a:rPr lang="de-DE" b="1" spc="-20" dirty="0">
                  <a:solidFill>
                    <a:srgbClr val="ED9D18"/>
                  </a:solidFill>
                  <a:latin typeface="Avenir LT Std 65 Medium"/>
                  <a:cs typeface="Avenir LT Std 65 Medium"/>
                </a:rPr>
              </a:br>
              <a:r>
                <a:rPr lang="de-DE" sz="550" dirty="0">
                  <a:solidFill>
                    <a:srgbClr val="FFFFFF"/>
                  </a:solidFill>
                  <a:latin typeface="Avenir LT Std 55 Roman"/>
                  <a:cs typeface="Avenir LT Std 55 Roman"/>
                </a:rPr>
                <a:t>Founding of</a:t>
              </a:r>
            </a:p>
            <a:p>
              <a:pPr marL="12700">
                <a:lnSpc>
                  <a:spcPct val="100000"/>
                </a:lnSpc>
                <a:spcBef>
                  <a:spcPts val="100"/>
                </a:spcBef>
              </a:pPr>
              <a:r>
                <a:rPr lang="de-DE" sz="550" dirty="0">
                  <a:solidFill>
                    <a:srgbClr val="FFFFFF"/>
                  </a:solidFill>
                  <a:latin typeface="Avenir LT Std 55 Roman"/>
                  <a:cs typeface="Avenir LT Std 55 Roman"/>
                </a:rPr>
                <a:t>M&amp;P Magdeburg</a:t>
              </a:r>
            </a:p>
            <a:p>
              <a:pPr marL="12700">
                <a:lnSpc>
                  <a:spcPct val="100000"/>
                </a:lnSpc>
                <a:spcBef>
                  <a:spcPts val="100"/>
                </a:spcBef>
              </a:pPr>
              <a:r>
                <a:rPr lang="de-DE" sz="550" dirty="0">
                  <a:solidFill>
                    <a:srgbClr val="FFFFFF"/>
                  </a:solidFill>
                  <a:latin typeface="Avenir LT Std 55 Roman"/>
                  <a:cs typeface="Avenir LT Std 55 Roman"/>
                </a:rPr>
                <a:t>and M&amp;P Essen.</a:t>
              </a:r>
              <a:endParaRPr sz="550">
                <a:latin typeface="Avenir LT Std 55 Roman"/>
                <a:cs typeface="Avenir LT Std 55 Roman"/>
              </a:endParaRPr>
            </a:p>
          </p:txBody>
        </p:sp>
        <p:sp>
          <p:nvSpPr>
            <p:cNvPr id="41" name="object 25">
              <a:extLst>
                <a:ext uri="{FF2B5EF4-FFF2-40B4-BE49-F238E27FC236}">
                  <a16:creationId xmlns:a16="http://schemas.microsoft.com/office/drawing/2014/main" id="{CFDD8ADD-0D3E-5A31-CA4F-FC3BC3A2E292}"/>
                </a:ext>
              </a:extLst>
            </p:cNvPr>
            <p:cNvSpPr txBox="1"/>
            <p:nvPr/>
          </p:nvSpPr>
          <p:spPr>
            <a:xfrm>
              <a:off x="2225542" y="2129548"/>
              <a:ext cx="988203" cy="383769"/>
            </a:xfrm>
            <a:prstGeom prst="rect">
              <a:avLst/>
            </a:prstGeom>
          </p:spPr>
          <p:txBody>
            <a:bodyPr vert="horz" wrap="square" lIns="0" tIns="12700" rIns="0" bIns="0" rtlCol="0" anchor="t">
              <a:noAutofit/>
            </a:bodyPr>
            <a:lstStyle>
              <a:defPPr>
                <a:defRPr lang="de-DE"/>
              </a:defPPr>
              <a:lvl1pPr marL="0" algn="l" defTabSz="171384" rtl="0" eaLnBrk="1" latinLnBrk="0" hangingPunct="1">
                <a:defRPr sz="700" kern="1200">
                  <a:solidFill>
                    <a:schemeClr val="tx1"/>
                  </a:solidFill>
                  <a:latin typeface="+mn-lt"/>
                  <a:ea typeface="+mn-ea"/>
                  <a:cs typeface="+mn-cs"/>
                </a:defRPr>
              </a:lvl1pPr>
              <a:lvl2pPr marL="171384" algn="l" defTabSz="171384" rtl="0" eaLnBrk="1" latinLnBrk="0" hangingPunct="1">
                <a:defRPr sz="700" kern="1200">
                  <a:solidFill>
                    <a:schemeClr val="tx1"/>
                  </a:solidFill>
                  <a:latin typeface="+mn-lt"/>
                  <a:ea typeface="+mn-ea"/>
                  <a:cs typeface="+mn-cs"/>
                </a:defRPr>
              </a:lvl2pPr>
              <a:lvl3pPr marL="342770" algn="l" defTabSz="171384" rtl="0" eaLnBrk="1" latinLnBrk="0" hangingPunct="1">
                <a:defRPr sz="700" kern="1200">
                  <a:solidFill>
                    <a:schemeClr val="tx1"/>
                  </a:solidFill>
                  <a:latin typeface="+mn-lt"/>
                  <a:ea typeface="+mn-ea"/>
                  <a:cs typeface="+mn-cs"/>
                </a:defRPr>
              </a:lvl3pPr>
              <a:lvl4pPr marL="514154" algn="l" defTabSz="171384" rtl="0" eaLnBrk="1" latinLnBrk="0" hangingPunct="1">
                <a:defRPr sz="700" kern="1200">
                  <a:solidFill>
                    <a:schemeClr val="tx1"/>
                  </a:solidFill>
                  <a:latin typeface="+mn-lt"/>
                  <a:ea typeface="+mn-ea"/>
                  <a:cs typeface="+mn-cs"/>
                </a:defRPr>
              </a:lvl4pPr>
              <a:lvl5pPr marL="685539" algn="l" defTabSz="171384" rtl="0" eaLnBrk="1" latinLnBrk="0" hangingPunct="1">
                <a:defRPr sz="700" kern="1200">
                  <a:solidFill>
                    <a:schemeClr val="tx1"/>
                  </a:solidFill>
                  <a:latin typeface="+mn-lt"/>
                  <a:ea typeface="+mn-ea"/>
                  <a:cs typeface="+mn-cs"/>
                </a:defRPr>
              </a:lvl5pPr>
              <a:lvl6pPr marL="856924" algn="l" defTabSz="171384" rtl="0" eaLnBrk="1" latinLnBrk="0" hangingPunct="1">
                <a:defRPr sz="700" kern="1200">
                  <a:solidFill>
                    <a:schemeClr val="tx1"/>
                  </a:solidFill>
                  <a:latin typeface="+mn-lt"/>
                  <a:ea typeface="+mn-ea"/>
                  <a:cs typeface="+mn-cs"/>
                </a:defRPr>
              </a:lvl6pPr>
              <a:lvl7pPr marL="1028309" algn="l" defTabSz="171384" rtl="0" eaLnBrk="1" latinLnBrk="0" hangingPunct="1">
                <a:defRPr sz="700" kern="1200">
                  <a:solidFill>
                    <a:schemeClr val="tx1"/>
                  </a:solidFill>
                  <a:latin typeface="+mn-lt"/>
                  <a:ea typeface="+mn-ea"/>
                  <a:cs typeface="+mn-cs"/>
                </a:defRPr>
              </a:lvl7pPr>
              <a:lvl8pPr marL="1199694" algn="l" defTabSz="171384" rtl="0" eaLnBrk="1" latinLnBrk="0" hangingPunct="1">
                <a:defRPr sz="700" kern="1200">
                  <a:solidFill>
                    <a:schemeClr val="tx1"/>
                  </a:solidFill>
                  <a:latin typeface="+mn-lt"/>
                  <a:ea typeface="+mn-ea"/>
                  <a:cs typeface="+mn-cs"/>
                </a:defRPr>
              </a:lvl8pPr>
              <a:lvl9pPr marL="1371078" algn="l" defTabSz="171384" rtl="0" eaLnBrk="1" latinLnBrk="0" hangingPunct="1">
                <a:defRPr sz="700" kern="1200">
                  <a:solidFill>
                    <a:schemeClr val="tx1"/>
                  </a:solidFill>
                  <a:latin typeface="+mn-lt"/>
                  <a:ea typeface="+mn-ea"/>
                  <a:cs typeface="+mn-cs"/>
                </a:defRPr>
              </a:lvl9pPr>
            </a:lstStyle>
            <a:p>
              <a:pPr marL="12700">
                <a:spcBef>
                  <a:spcPts val="100"/>
                </a:spcBef>
              </a:pPr>
              <a:r>
                <a:rPr b="1" spc="-20" dirty="0">
                  <a:solidFill>
                    <a:srgbClr val="ED9D18"/>
                  </a:solidFill>
                  <a:latin typeface="Avenir LT Std 65 Medium"/>
                  <a:cs typeface="Avenir LT Std 65 Medium"/>
                </a:rPr>
                <a:t>2018</a:t>
              </a:r>
              <a:endParaRPr>
                <a:latin typeface="Avenir LT Std 65 Medium"/>
                <a:cs typeface="Avenir LT Std 65 Medium"/>
              </a:endParaRPr>
            </a:p>
            <a:p>
              <a:pPr marL="12700" marR="5080">
                <a:spcBef>
                  <a:spcPts val="5"/>
                </a:spcBef>
              </a:pPr>
              <a:r>
                <a:rPr lang="de-DE" sz="550" dirty="0">
                  <a:solidFill>
                    <a:srgbClr val="FFFFFF"/>
                  </a:solidFill>
                  <a:latin typeface="Avenir LT Std 55 Roman"/>
                  <a:cs typeface="Avenir LT Std 55 Roman"/>
                </a:rPr>
                <a:t>Joint Venture ‘TGA 360°’</a:t>
              </a:r>
              <a:br>
                <a:rPr lang="de-DE" sz="550" dirty="0">
                  <a:solidFill>
                    <a:srgbClr val="FFFFFF"/>
                  </a:solidFill>
                  <a:latin typeface="Avenir LT Std 55 Roman"/>
                  <a:cs typeface="Avenir LT Std 55 Roman"/>
                </a:rPr>
              </a:br>
              <a:r>
                <a:rPr lang="de-DE" sz="550" dirty="0">
                  <a:solidFill>
                    <a:srgbClr val="FFFFFF"/>
                  </a:solidFill>
                  <a:latin typeface="Avenir LT Std 55 Roman"/>
                  <a:cs typeface="Avenir LT Std 55 Roman"/>
                </a:rPr>
                <a:t>with IB Hornig to expand the </a:t>
              </a:r>
            </a:p>
            <a:p>
              <a:pPr marL="12700" marR="5080">
                <a:spcBef>
                  <a:spcPts val="5"/>
                </a:spcBef>
              </a:pPr>
              <a:r>
                <a:rPr lang="de-DE" sz="550" dirty="0">
                  <a:solidFill>
                    <a:srgbClr val="FFFFFF"/>
                  </a:solidFill>
                  <a:latin typeface="Avenir LT Std 55 Roman"/>
                  <a:cs typeface="Avenir LT Std 55 Roman"/>
                </a:rPr>
                <a:t>general planning competence.</a:t>
              </a:r>
            </a:p>
            <a:p>
              <a:pPr marL="12700" marR="5080">
                <a:spcBef>
                  <a:spcPts val="5"/>
                </a:spcBef>
              </a:pPr>
              <a:endParaRPr lang="de-DE" sz="550" dirty="0">
                <a:solidFill>
                  <a:srgbClr val="FFFFFF"/>
                </a:solidFill>
                <a:latin typeface="Avenir LT Std 55 Roman"/>
                <a:cs typeface="Avenir LT Std 55 Roman"/>
              </a:endParaRPr>
            </a:p>
          </p:txBody>
        </p:sp>
        <p:sp>
          <p:nvSpPr>
            <p:cNvPr id="42" name="object 26">
              <a:extLst>
                <a:ext uri="{FF2B5EF4-FFF2-40B4-BE49-F238E27FC236}">
                  <a16:creationId xmlns:a16="http://schemas.microsoft.com/office/drawing/2014/main" id="{34E6F98E-D6B6-31DE-8527-CF292BA0E0B0}"/>
                </a:ext>
              </a:extLst>
            </p:cNvPr>
            <p:cNvSpPr txBox="1"/>
            <p:nvPr/>
          </p:nvSpPr>
          <p:spPr>
            <a:xfrm>
              <a:off x="884331" y="3188306"/>
              <a:ext cx="926995" cy="294223"/>
            </a:xfrm>
            <a:prstGeom prst="rect">
              <a:avLst/>
            </a:prstGeom>
          </p:spPr>
          <p:txBody>
            <a:bodyPr vert="horz" wrap="square" lIns="0" tIns="12700" rIns="0" bIns="0" rtlCol="0" anchor="b">
              <a:noAutofit/>
            </a:bodyPr>
            <a:lstStyle>
              <a:defPPr>
                <a:defRPr lang="de-DE"/>
              </a:defPPr>
              <a:lvl1pPr marL="0" algn="l" defTabSz="171384" rtl="0" eaLnBrk="1" latinLnBrk="0" hangingPunct="1">
                <a:defRPr sz="700" kern="1200">
                  <a:solidFill>
                    <a:schemeClr val="tx1"/>
                  </a:solidFill>
                  <a:latin typeface="+mn-lt"/>
                  <a:ea typeface="+mn-ea"/>
                  <a:cs typeface="+mn-cs"/>
                </a:defRPr>
              </a:lvl1pPr>
              <a:lvl2pPr marL="171384" algn="l" defTabSz="171384" rtl="0" eaLnBrk="1" latinLnBrk="0" hangingPunct="1">
                <a:defRPr sz="700" kern="1200">
                  <a:solidFill>
                    <a:schemeClr val="tx1"/>
                  </a:solidFill>
                  <a:latin typeface="+mn-lt"/>
                  <a:ea typeface="+mn-ea"/>
                  <a:cs typeface="+mn-cs"/>
                </a:defRPr>
              </a:lvl2pPr>
              <a:lvl3pPr marL="342770" algn="l" defTabSz="171384" rtl="0" eaLnBrk="1" latinLnBrk="0" hangingPunct="1">
                <a:defRPr sz="700" kern="1200">
                  <a:solidFill>
                    <a:schemeClr val="tx1"/>
                  </a:solidFill>
                  <a:latin typeface="+mn-lt"/>
                  <a:ea typeface="+mn-ea"/>
                  <a:cs typeface="+mn-cs"/>
                </a:defRPr>
              </a:lvl3pPr>
              <a:lvl4pPr marL="514154" algn="l" defTabSz="171384" rtl="0" eaLnBrk="1" latinLnBrk="0" hangingPunct="1">
                <a:defRPr sz="700" kern="1200">
                  <a:solidFill>
                    <a:schemeClr val="tx1"/>
                  </a:solidFill>
                  <a:latin typeface="+mn-lt"/>
                  <a:ea typeface="+mn-ea"/>
                  <a:cs typeface="+mn-cs"/>
                </a:defRPr>
              </a:lvl4pPr>
              <a:lvl5pPr marL="685539" algn="l" defTabSz="171384" rtl="0" eaLnBrk="1" latinLnBrk="0" hangingPunct="1">
                <a:defRPr sz="700" kern="1200">
                  <a:solidFill>
                    <a:schemeClr val="tx1"/>
                  </a:solidFill>
                  <a:latin typeface="+mn-lt"/>
                  <a:ea typeface="+mn-ea"/>
                  <a:cs typeface="+mn-cs"/>
                </a:defRPr>
              </a:lvl5pPr>
              <a:lvl6pPr marL="856924" algn="l" defTabSz="171384" rtl="0" eaLnBrk="1" latinLnBrk="0" hangingPunct="1">
                <a:defRPr sz="700" kern="1200">
                  <a:solidFill>
                    <a:schemeClr val="tx1"/>
                  </a:solidFill>
                  <a:latin typeface="+mn-lt"/>
                  <a:ea typeface="+mn-ea"/>
                  <a:cs typeface="+mn-cs"/>
                </a:defRPr>
              </a:lvl6pPr>
              <a:lvl7pPr marL="1028309" algn="l" defTabSz="171384" rtl="0" eaLnBrk="1" latinLnBrk="0" hangingPunct="1">
                <a:defRPr sz="700" kern="1200">
                  <a:solidFill>
                    <a:schemeClr val="tx1"/>
                  </a:solidFill>
                  <a:latin typeface="+mn-lt"/>
                  <a:ea typeface="+mn-ea"/>
                  <a:cs typeface="+mn-cs"/>
                </a:defRPr>
              </a:lvl7pPr>
              <a:lvl8pPr marL="1199694" algn="l" defTabSz="171384" rtl="0" eaLnBrk="1" latinLnBrk="0" hangingPunct="1">
                <a:defRPr sz="700" kern="1200">
                  <a:solidFill>
                    <a:schemeClr val="tx1"/>
                  </a:solidFill>
                  <a:latin typeface="+mn-lt"/>
                  <a:ea typeface="+mn-ea"/>
                  <a:cs typeface="+mn-cs"/>
                </a:defRPr>
              </a:lvl8pPr>
              <a:lvl9pPr marL="1371078" algn="l" defTabSz="171384" rtl="0" eaLnBrk="1" latinLnBrk="0" hangingPunct="1">
                <a:defRPr sz="700" kern="1200">
                  <a:solidFill>
                    <a:schemeClr val="tx1"/>
                  </a:solidFill>
                  <a:latin typeface="+mn-lt"/>
                  <a:ea typeface="+mn-ea"/>
                  <a:cs typeface="+mn-cs"/>
                </a:defRPr>
              </a:lvl9pPr>
            </a:lstStyle>
            <a:p>
              <a:pPr marL="12700">
                <a:spcBef>
                  <a:spcPts val="100"/>
                </a:spcBef>
              </a:pPr>
              <a:r>
                <a:rPr b="1" spc="-20" dirty="0">
                  <a:solidFill>
                    <a:srgbClr val="96BC33"/>
                  </a:solidFill>
                  <a:latin typeface="Avenir LT Std 65 Medium"/>
                  <a:cs typeface="Avenir LT Std 65 Medium"/>
                </a:rPr>
                <a:t>2014</a:t>
              </a:r>
              <a:endParaRPr>
                <a:latin typeface="Avenir LT Std 65 Medium"/>
                <a:cs typeface="Avenir LT Std 65 Medium"/>
              </a:endParaRPr>
            </a:p>
            <a:p>
              <a:pPr marL="12700" marR="5080">
                <a:spcBef>
                  <a:spcPts val="5"/>
                </a:spcBef>
              </a:pPr>
              <a:r>
                <a:rPr lang="de-DE" sz="550" dirty="0">
                  <a:solidFill>
                    <a:srgbClr val="FFFFFF"/>
                  </a:solidFill>
                  <a:latin typeface="Avenir LT Std 55 Roman"/>
                  <a:cs typeface="Avenir LT Std 55 Roman"/>
                </a:rPr>
                <a:t>Founding of m+p Schweiz in Wallisellen.</a:t>
              </a:r>
              <a:endParaRPr sz="550">
                <a:latin typeface="Avenir LT Std 55 Roman"/>
                <a:cs typeface="Avenir LT Std 55 Roman"/>
              </a:endParaRPr>
            </a:p>
          </p:txBody>
        </p:sp>
        <p:sp>
          <p:nvSpPr>
            <p:cNvPr id="43" name="object 27">
              <a:extLst>
                <a:ext uri="{FF2B5EF4-FFF2-40B4-BE49-F238E27FC236}">
                  <a16:creationId xmlns:a16="http://schemas.microsoft.com/office/drawing/2014/main" id="{612D7A72-DC63-5D35-3FAA-9D9D9527C163}"/>
                </a:ext>
              </a:extLst>
            </p:cNvPr>
            <p:cNvSpPr txBox="1"/>
            <p:nvPr/>
          </p:nvSpPr>
          <p:spPr>
            <a:xfrm>
              <a:off x="3534545" y="2129548"/>
              <a:ext cx="764860" cy="294223"/>
            </a:xfrm>
            <a:prstGeom prst="rect">
              <a:avLst/>
            </a:prstGeom>
          </p:spPr>
          <p:txBody>
            <a:bodyPr vert="horz" wrap="square" lIns="0" tIns="12700" rIns="0" bIns="0" rtlCol="0" anchor="t">
              <a:noAutofit/>
            </a:bodyPr>
            <a:lstStyle>
              <a:defPPr>
                <a:defRPr lang="de-DE"/>
              </a:defPPr>
              <a:lvl1pPr marL="0" algn="l" defTabSz="171384" rtl="0" eaLnBrk="1" latinLnBrk="0" hangingPunct="1">
                <a:defRPr sz="700" kern="1200">
                  <a:solidFill>
                    <a:schemeClr val="tx1"/>
                  </a:solidFill>
                  <a:latin typeface="+mn-lt"/>
                  <a:ea typeface="+mn-ea"/>
                  <a:cs typeface="+mn-cs"/>
                </a:defRPr>
              </a:lvl1pPr>
              <a:lvl2pPr marL="171384" algn="l" defTabSz="171384" rtl="0" eaLnBrk="1" latinLnBrk="0" hangingPunct="1">
                <a:defRPr sz="700" kern="1200">
                  <a:solidFill>
                    <a:schemeClr val="tx1"/>
                  </a:solidFill>
                  <a:latin typeface="+mn-lt"/>
                  <a:ea typeface="+mn-ea"/>
                  <a:cs typeface="+mn-cs"/>
                </a:defRPr>
              </a:lvl2pPr>
              <a:lvl3pPr marL="342770" algn="l" defTabSz="171384" rtl="0" eaLnBrk="1" latinLnBrk="0" hangingPunct="1">
                <a:defRPr sz="700" kern="1200">
                  <a:solidFill>
                    <a:schemeClr val="tx1"/>
                  </a:solidFill>
                  <a:latin typeface="+mn-lt"/>
                  <a:ea typeface="+mn-ea"/>
                  <a:cs typeface="+mn-cs"/>
                </a:defRPr>
              </a:lvl3pPr>
              <a:lvl4pPr marL="514154" algn="l" defTabSz="171384" rtl="0" eaLnBrk="1" latinLnBrk="0" hangingPunct="1">
                <a:defRPr sz="700" kern="1200">
                  <a:solidFill>
                    <a:schemeClr val="tx1"/>
                  </a:solidFill>
                  <a:latin typeface="+mn-lt"/>
                  <a:ea typeface="+mn-ea"/>
                  <a:cs typeface="+mn-cs"/>
                </a:defRPr>
              </a:lvl4pPr>
              <a:lvl5pPr marL="685539" algn="l" defTabSz="171384" rtl="0" eaLnBrk="1" latinLnBrk="0" hangingPunct="1">
                <a:defRPr sz="700" kern="1200">
                  <a:solidFill>
                    <a:schemeClr val="tx1"/>
                  </a:solidFill>
                  <a:latin typeface="+mn-lt"/>
                  <a:ea typeface="+mn-ea"/>
                  <a:cs typeface="+mn-cs"/>
                </a:defRPr>
              </a:lvl5pPr>
              <a:lvl6pPr marL="856924" algn="l" defTabSz="171384" rtl="0" eaLnBrk="1" latinLnBrk="0" hangingPunct="1">
                <a:defRPr sz="700" kern="1200">
                  <a:solidFill>
                    <a:schemeClr val="tx1"/>
                  </a:solidFill>
                  <a:latin typeface="+mn-lt"/>
                  <a:ea typeface="+mn-ea"/>
                  <a:cs typeface="+mn-cs"/>
                </a:defRPr>
              </a:lvl6pPr>
              <a:lvl7pPr marL="1028309" algn="l" defTabSz="171384" rtl="0" eaLnBrk="1" latinLnBrk="0" hangingPunct="1">
                <a:defRPr sz="700" kern="1200">
                  <a:solidFill>
                    <a:schemeClr val="tx1"/>
                  </a:solidFill>
                  <a:latin typeface="+mn-lt"/>
                  <a:ea typeface="+mn-ea"/>
                  <a:cs typeface="+mn-cs"/>
                </a:defRPr>
              </a:lvl7pPr>
              <a:lvl8pPr marL="1199694" algn="l" defTabSz="171384" rtl="0" eaLnBrk="1" latinLnBrk="0" hangingPunct="1">
                <a:defRPr sz="700" kern="1200">
                  <a:solidFill>
                    <a:schemeClr val="tx1"/>
                  </a:solidFill>
                  <a:latin typeface="+mn-lt"/>
                  <a:ea typeface="+mn-ea"/>
                  <a:cs typeface="+mn-cs"/>
                </a:defRPr>
              </a:lvl8pPr>
              <a:lvl9pPr marL="1371078" algn="l" defTabSz="171384" rtl="0" eaLnBrk="1" latinLnBrk="0" hangingPunct="1">
                <a:defRPr sz="700" kern="1200">
                  <a:solidFill>
                    <a:schemeClr val="tx1"/>
                  </a:solidFill>
                  <a:latin typeface="+mn-lt"/>
                  <a:ea typeface="+mn-ea"/>
                  <a:cs typeface="+mn-cs"/>
                </a:defRPr>
              </a:lvl9pPr>
            </a:lstStyle>
            <a:p>
              <a:pPr marL="12700">
                <a:spcBef>
                  <a:spcPts val="100"/>
                </a:spcBef>
              </a:pPr>
              <a:r>
                <a:rPr b="1" spc="-20" dirty="0">
                  <a:solidFill>
                    <a:srgbClr val="00B2D5"/>
                  </a:solidFill>
                  <a:latin typeface="Avenir LT Std 65 Medium"/>
                  <a:cs typeface="Avenir LT Std 65 Medium"/>
                </a:rPr>
                <a:t>2019</a:t>
              </a:r>
              <a:endParaRPr>
                <a:latin typeface="Avenir LT Std 65 Medium"/>
                <a:cs typeface="Avenir LT Std 65 Medium"/>
              </a:endParaRPr>
            </a:p>
            <a:p>
              <a:pPr marL="12700" marR="5080">
                <a:spcBef>
                  <a:spcPts val="5"/>
                </a:spcBef>
              </a:pPr>
              <a:r>
                <a:rPr lang="de-DE" sz="550" dirty="0">
                  <a:solidFill>
                    <a:srgbClr val="FFFFFF"/>
                  </a:solidFill>
                  <a:latin typeface="Avenir LT Std 55 Roman"/>
                  <a:cs typeface="Avenir LT Std 55 Roman"/>
                </a:rPr>
                <a:t>Sale of the ‘haveldata’</a:t>
              </a:r>
            </a:p>
            <a:p>
              <a:pPr marL="12700" marR="5080">
                <a:spcBef>
                  <a:spcPts val="5"/>
                </a:spcBef>
              </a:pPr>
              <a:r>
                <a:rPr lang="de-DE" sz="550" dirty="0">
                  <a:solidFill>
                    <a:srgbClr val="FFFFFF"/>
                  </a:solidFill>
                  <a:latin typeface="Avenir LT Std 55 Roman"/>
                  <a:cs typeface="Avenir LT Std 55 Roman"/>
                </a:rPr>
                <a:t>in Brandenburg.</a:t>
              </a:r>
            </a:p>
          </p:txBody>
        </p:sp>
        <p:sp>
          <p:nvSpPr>
            <p:cNvPr id="44" name="object 28">
              <a:extLst>
                <a:ext uri="{FF2B5EF4-FFF2-40B4-BE49-F238E27FC236}">
                  <a16:creationId xmlns:a16="http://schemas.microsoft.com/office/drawing/2014/main" id="{CEDF6FEC-463A-865D-98C1-CF467B81BFEA}"/>
                </a:ext>
              </a:extLst>
            </p:cNvPr>
            <p:cNvSpPr txBox="1"/>
            <p:nvPr/>
          </p:nvSpPr>
          <p:spPr>
            <a:xfrm>
              <a:off x="2982934" y="1440935"/>
              <a:ext cx="899968" cy="383769"/>
            </a:xfrm>
            <a:prstGeom prst="rect">
              <a:avLst/>
            </a:prstGeom>
          </p:spPr>
          <p:txBody>
            <a:bodyPr vert="horz" wrap="square" lIns="0" tIns="12700" rIns="0" bIns="0" rtlCol="0" anchor="b">
              <a:noAutofit/>
            </a:bodyPr>
            <a:lstStyle>
              <a:defPPr>
                <a:defRPr lang="de-DE"/>
              </a:defPPr>
              <a:lvl1pPr marL="0" algn="l" defTabSz="171384" rtl="0" eaLnBrk="1" latinLnBrk="0" hangingPunct="1">
                <a:defRPr sz="700" kern="1200">
                  <a:solidFill>
                    <a:schemeClr val="tx1"/>
                  </a:solidFill>
                  <a:latin typeface="+mn-lt"/>
                  <a:ea typeface="+mn-ea"/>
                  <a:cs typeface="+mn-cs"/>
                </a:defRPr>
              </a:lvl1pPr>
              <a:lvl2pPr marL="171384" algn="l" defTabSz="171384" rtl="0" eaLnBrk="1" latinLnBrk="0" hangingPunct="1">
                <a:defRPr sz="700" kern="1200">
                  <a:solidFill>
                    <a:schemeClr val="tx1"/>
                  </a:solidFill>
                  <a:latin typeface="+mn-lt"/>
                  <a:ea typeface="+mn-ea"/>
                  <a:cs typeface="+mn-cs"/>
                </a:defRPr>
              </a:lvl2pPr>
              <a:lvl3pPr marL="342770" algn="l" defTabSz="171384" rtl="0" eaLnBrk="1" latinLnBrk="0" hangingPunct="1">
                <a:defRPr sz="700" kern="1200">
                  <a:solidFill>
                    <a:schemeClr val="tx1"/>
                  </a:solidFill>
                  <a:latin typeface="+mn-lt"/>
                  <a:ea typeface="+mn-ea"/>
                  <a:cs typeface="+mn-cs"/>
                </a:defRPr>
              </a:lvl3pPr>
              <a:lvl4pPr marL="514154" algn="l" defTabSz="171384" rtl="0" eaLnBrk="1" latinLnBrk="0" hangingPunct="1">
                <a:defRPr sz="700" kern="1200">
                  <a:solidFill>
                    <a:schemeClr val="tx1"/>
                  </a:solidFill>
                  <a:latin typeface="+mn-lt"/>
                  <a:ea typeface="+mn-ea"/>
                  <a:cs typeface="+mn-cs"/>
                </a:defRPr>
              </a:lvl4pPr>
              <a:lvl5pPr marL="685539" algn="l" defTabSz="171384" rtl="0" eaLnBrk="1" latinLnBrk="0" hangingPunct="1">
                <a:defRPr sz="700" kern="1200">
                  <a:solidFill>
                    <a:schemeClr val="tx1"/>
                  </a:solidFill>
                  <a:latin typeface="+mn-lt"/>
                  <a:ea typeface="+mn-ea"/>
                  <a:cs typeface="+mn-cs"/>
                </a:defRPr>
              </a:lvl5pPr>
              <a:lvl6pPr marL="856924" algn="l" defTabSz="171384" rtl="0" eaLnBrk="1" latinLnBrk="0" hangingPunct="1">
                <a:defRPr sz="700" kern="1200">
                  <a:solidFill>
                    <a:schemeClr val="tx1"/>
                  </a:solidFill>
                  <a:latin typeface="+mn-lt"/>
                  <a:ea typeface="+mn-ea"/>
                  <a:cs typeface="+mn-cs"/>
                </a:defRPr>
              </a:lvl6pPr>
              <a:lvl7pPr marL="1028309" algn="l" defTabSz="171384" rtl="0" eaLnBrk="1" latinLnBrk="0" hangingPunct="1">
                <a:defRPr sz="700" kern="1200">
                  <a:solidFill>
                    <a:schemeClr val="tx1"/>
                  </a:solidFill>
                  <a:latin typeface="+mn-lt"/>
                  <a:ea typeface="+mn-ea"/>
                  <a:cs typeface="+mn-cs"/>
                </a:defRPr>
              </a:lvl7pPr>
              <a:lvl8pPr marL="1199694" algn="l" defTabSz="171384" rtl="0" eaLnBrk="1" latinLnBrk="0" hangingPunct="1">
                <a:defRPr sz="700" kern="1200">
                  <a:solidFill>
                    <a:schemeClr val="tx1"/>
                  </a:solidFill>
                  <a:latin typeface="+mn-lt"/>
                  <a:ea typeface="+mn-ea"/>
                  <a:cs typeface="+mn-cs"/>
                </a:defRPr>
              </a:lvl8pPr>
              <a:lvl9pPr marL="1371078" algn="l" defTabSz="171384" rtl="0" eaLnBrk="1" latinLnBrk="0" hangingPunct="1">
                <a:defRPr sz="700" kern="1200">
                  <a:solidFill>
                    <a:schemeClr val="tx1"/>
                  </a:solidFill>
                  <a:latin typeface="+mn-lt"/>
                  <a:ea typeface="+mn-ea"/>
                  <a:cs typeface="+mn-cs"/>
                </a:defRPr>
              </a:lvl9pPr>
            </a:lstStyle>
            <a:p>
              <a:pPr marL="12700">
                <a:spcBef>
                  <a:spcPts val="100"/>
                </a:spcBef>
              </a:pPr>
              <a:r>
                <a:rPr b="1" spc="-20" dirty="0">
                  <a:solidFill>
                    <a:srgbClr val="96BC33"/>
                  </a:solidFill>
                  <a:latin typeface="Avenir LT Std 65 Medium"/>
                  <a:cs typeface="Avenir LT Std 65 Medium"/>
                </a:rPr>
                <a:t>2019</a:t>
              </a:r>
              <a:endParaRPr>
                <a:latin typeface="Avenir LT Std 65 Medium"/>
                <a:cs typeface="Avenir LT Std 65 Medium"/>
              </a:endParaRPr>
            </a:p>
            <a:p>
              <a:pPr marL="12700" marR="5080">
                <a:spcBef>
                  <a:spcPts val="5"/>
                </a:spcBef>
              </a:pPr>
              <a:r>
                <a:rPr lang="de-DE" sz="550" dirty="0">
                  <a:solidFill>
                    <a:srgbClr val="FFFFFF"/>
                  </a:solidFill>
                  <a:latin typeface="Avenir LT Std 55 Roman"/>
                  <a:cs typeface="Avenir LT Std 55 Roman"/>
                </a:rPr>
                <a:t>Founding of the technical office of ‘m+p Schweiz AG’ in Basel.</a:t>
              </a:r>
              <a:endParaRPr sz="550">
                <a:latin typeface="Avenir LT Std 55 Roman"/>
                <a:cs typeface="Avenir LT Std 55 Roman"/>
              </a:endParaRPr>
            </a:p>
          </p:txBody>
        </p:sp>
        <p:sp>
          <p:nvSpPr>
            <p:cNvPr id="45" name="object 29">
              <a:extLst>
                <a:ext uri="{FF2B5EF4-FFF2-40B4-BE49-F238E27FC236}">
                  <a16:creationId xmlns:a16="http://schemas.microsoft.com/office/drawing/2014/main" id="{D7022653-1D86-DA5B-3F67-19AC6A38AFDA}"/>
                </a:ext>
              </a:extLst>
            </p:cNvPr>
            <p:cNvSpPr txBox="1"/>
            <p:nvPr/>
          </p:nvSpPr>
          <p:spPr>
            <a:xfrm>
              <a:off x="4321377" y="1619024"/>
              <a:ext cx="760667" cy="204974"/>
            </a:xfrm>
            <a:prstGeom prst="rect">
              <a:avLst/>
            </a:prstGeom>
          </p:spPr>
          <p:txBody>
            <a:bodyPr vert="horz" wrap="square" lIns="0" tIns="12700" rIns="0" bIns="0" rtlCol="0" anchor="b">
              <a:noAutofit/>
            </a:bodyPr>
            <a:lstStyle>
              <a:defPPr>
                <a:defRPr lang="de-DE"/>
              </a:defPPr>
              <a:lvl1pPr marL="0" algn="l" defTabSz="171384" rtl="0" eaLnBrk="1" latinLnBrk="0" hangingPunct="1">
                <a:defRPr sz="700" kern="1200">
                  <a:solidFill>
                    <a:schemeClr val="tx1"/>
                  </a:solidFill>
                  <a:latin typeface="+mn-lt"/>
                  <a:ea typeface="+mn-ea"/>
                  <a:cs typeface="+mn-cs"/>
                </a:defRPr>
              </a:lvl1pPr>
              <a:lvl2pPr marL="171384" algn="l" defTabSz="171384" rtl="0" eaLnBrk="1" latinLnBrk="0" hangingPunct="1">
                <a:defRPr sz="700" kern="1200">
                  <a:solidFill>
                    <a:schemeClr val="tx1"/>
                  </a:solidFill>
                  <a:latin typeface="+mn-lt"/>
                  <a:ea typeface="+mn-ea"/>
                  <a:cs typeface="+mn-cs"/>
                </a:defRPr>
              </a:lvl2pPr>
              <a:lvl3pPr marL="342770" algn="l" defTabSz="171384" rtl="0" eaLnBrk="1" latinLnBrk="0" hangingPunct="1">
                <a:defRPr sz="700" kern="1200">
                  <a:solidFill>
                    <a:schemeClr val="tx1"/>
                  </a:solidFill>
                  <a:latin typeface="+mn-lt"/>
                  <a:ea typeface="+mn-ea"/>
                  <a:cs typeface="+mn-cs"/>
                </a:defRPr>
              </a:lvl3pPr>
              <a:lvl4pPr marL="514154" algn="l" defTabSz="171384" rtl="0" eaLnBrk="1" latinLnBrk="0" hangingPunct="1">
                <a:defRPr sz="700" kern="1200">
                  <a:solidFill>
                    <a:schemeClr val="tx1"/>
                  </a:solidFill>
                  <a:latin typeface="+mn-lt"/>
                  <a:ea typeface="+mn-ea"/>
                  <a:cs typeface="+mn-cs"/>
                </a:defRPr>
              </a:lvl4pPr>
              <a:lvl5pPr marL="685539" algn="l" defTabSz="171384" rtl="0" eaLnBrk="1" latinLnBrk="0" hangingPunct="1">
                <a:defRPr sz="700" kern="1200">
                  <a:solidFill>
                    <a:schemeClr val="tx1"/>
                  </a:solidFill>
                  <a:latin typeface="+mn-lt"/>
                  <a:ea typeface="+mn-ea"/>
                  <a:cs typeface="+mn-cs"/>
                </a:defRPr>
              </a:lvl5pPr>
              <a:lvl6pPr marL="856924" algn="l" defTabSz="171384" rtl="0" eaLnBrk="1" latinLnBrk="0" hangingPunct="1">
                <a:defRPr sz="700" kern="1200">
                  <a:solidFill>
                    <a:schemeClr val="tx1"/>
                  </a:solidFill>
                  <a:latin typeface="+mn-lt"/>
                  <a:ea typeface="+mn-ea"/>
                  <a:cs typeface="+mn-cs"/>
                </a:defRPr>
              </a:lvl6pPr>
              <a:lvl7pPr marL="1028309" algn="l" defTabSz="171384" rtl="0" eaLnBrk="1" latinLnBrk="0" hangingPunct="1">
                <a:defRPr sz="700" kern="1200">
                  <a:solidFill>
                    <a:schemeClr val="tx1"/>
                  </a:solidFill>
                  <a:latin typeface="+mn-lt"/>
                  <a:ea typeface="+mn-ea"/>
                  <a:cs typeface="+mn-cs"/>
                </a:defRPr>
              </a:lvl7pPr>
              <a:lvl8pPr marL="1199694" algn="l" defTabSz="171384" rtl="0" eaLnBrk="1" latinLnBrk="0" hangingPunct="1">
                <a:defRPr sz="700" kern="1200">
                  <a:solidFill>
                    <a:schemeClr val="tx1"/>
                  </a:solidFill>
                  <a:latin typeface="+mn-lt"/>
                  <a:ea typeface="+mn-ea"/>
                  <a:cs typeface="+mn-cs"/>
                </a:defRPr>
              </a:lvl8pPr>
              <a:lvl9pPr marL="1371078" algn="l" defTabSz="171384" rtl="0" eaLnBrk="1" latinLnBrk="0" hangingPunct="1">
                <a:defRPr sz="700" kern="1200">
                  <a:solidFill>
                    <a:schemeClr val="tx1"/>
                  </a:solidFill>
                  <a:latin typeface="+mn-lt"/>
                  <a:ea typeface="+mn-ea"/>
                  <a:cs typeface="+mn-cs"/>
                </a:defRPr>
              </a:lvl9pPr>
            </a:lstStyle>
            <a:p>
              <a:pPr marL="12700">
                <a:lnSpc>
                  <a:spcPct val="110000"/>
                </a:lnSpc>
                <a:spcBef>
                  <a:spcPts val="100"/>
                </a:spcBef>
              </a:pPr>
              <a:r>
                <a:rPr b="1" spc="-20" dirty="0">
                  <a:solidFill>
                    <a:srgbClr val="00B2D5"/>
                  </a:solidFill>
                  <a:latin typeface="Avenir LT Std 65 Medium"/>
                  <a:cs typeface="Avenir LT Std 65 Medium"/>
                </a:rPr>
                <a:t>2019</a:t>
              </a:r>
              <a:br>
                <a:rPr lang="de-DE" b="1" spc="-20" dirty="0">
                  <a:solidFill>
                    <a:srgbClr val="00B2D5"/>
                  </a:solidFill>
                  <a:latin typeface="Avenir LT Std 65 Medium"/>
                  <a:cs typeface="Avenir LT Std 65 Medium"/>
                </a:rPr>
              </a:br>
              <a:r>
                <a:rPr lang="de-DE" sz="550" dirty="0">
                  <a:solidFill>
                    <a:srgbClr val="FFFFFF"/>
                  </a:solidFill>
                  <a:latin typeface="Avenir LT Std 55 Roman"/>
                  <a:cs typeface="Avenir LT Std 55 Roman"/>
                </a:rPr>
                <a:t>Acquisition of Lessor.</a:t>
              </a:r>
            </a:p>
          </p:txBody>
        </p:sp>
        <p:sp>
          <p:nvSpPr>
            <p:cNvPr id="46" name="object 30">
              <a:extLst>
                <a:ext uri="{FF2B5EF4-FFF2-40B4-BE49-F238E27FC236}">
                  <a16:creationId xmlns:a16="http://schemas.microsoft.com/office/drawing/2014/main" id="{5CC75BBF-DA59-4D6F-2FD6-0E0268FF5976}"/>
                </a:ext>
              </a:extLst>
            </p:cNvPr>
            <p:cNvSpPr txBox="1"/>
            <p:nvPr/>
          </p:nvSpPr>
          <p:spPr>
            <a:xfrm>
              <a:off x="4680362" y="2129548"/>
              <a:ext cx="993362" cy="294223"/>
            </a:xfrm>
            <a:prstGeom prst="rect">
              <a:avLst/>
            </a:prstGeom>
          </p:spPr>
          <p:txBody>
            <a:bodyPr vert="horz" wrap="square" lIns="0" tIns="12700" rIns="0" bIns="0" rtlCol="0" anchor="t">
              <a:noAutofit/>
            </a:bodyPr>
            <a:lstStyle>
              <a:defPPr>
                <a:defRPr lang="de-DE"/>
              </a:defPPr>
              <a:lvl1pPr marL="0" algn="l" defTabSz="171384" rtl="0" eaLnBrk="1" latinLnBrk="0" hangingPunct="1">
                <a:defRPr sz="700" kern="1200">
                  <a:solidFill>
                    <a:schemeClr val="tx1"/>
                  </a:solidFill>
                  <a:latin typeface="+mn-lt"/>
                  <a:ea typeface="+mn-ea"/>
                  <a:cs typeface="+mn-cs"/>
                </a:defRPr>
              </a:lvl1pPr>
              <a:lvl2pPr marL="171384" algn="l" defTabSz="171384" rtl="0" eaLnBrk="1" latinLnBrk="0" hangingPunct="1">
                <a:defRPr sz="700" kern="1200">
                  <a:solidFill>
                    <a:schemeClr val="tx1"/>
                  </a:solidFill>
                  <a:latin typeface="+mn-lt"/>
                  <a:ea typeface="+mn-ea"/>
                  <a:cs typeface="+mn-cs"/>
                </a:defRPr>
              </a:lvl2pPr>
              <a:lvl3pPr marL="342770" algn="l" defTabSz="171384" rtl="0" eaLnBrk="1" latinLnBrk="0" hangingPunct="1">
                <a:defRPr sz="700" kern="1200">
                  <a:solidFill>
                    <a:schemeClr val="tx1"/>
                  </a:solidFill>
                  <a:latin typeface="+mn-lt"/>
                  <a:ea typeface="+mn-ea"/>
                  <a:cs typeface="+mn-cs"/>
                </a:defRPr>
              </a:lvl3pPr>
              <a:lvl4pPr marL="514154" algn="l" defTabSz="171384" rtl="0" eaLnBrk="1" latinLnBrk="0" hangingPunct="1">
                <a:defRPr sz="700" kern="1200">
                  <a:solidFill>
                    <a:schemeClr val="tx1"/>
                  </a:solidFill>
                  <a:latin typeface="+mn-lt"/>
                  <a:ea typeface="+mn-ea"/>
                  <a:cs typeface="+mn-cs"/>
                </a:defRPr>
              </a:lvl4pPr>
              <a:lvl5pPr marL="685539" algn="l" defTabSz="171384" rtl="0" eaLnBrk="1" latinLnBrk="0" hangingPunct="1">
                <a:defRPr sz="700" kern="1200">
                  <a:solidFill>
                    <a:schemeClr val="tx1"/>
                  </a:solidFill>
                  <a:latin typeface="+mn-lt"/>
                  <a:ea typeface="+mn-ea"/>
                  <a:cs typeface="+mn-cs"/>
                </a:defRPr>
              </a:lvl5pPr>
              <a:lvl6pPr marL="856924" algn="l" defTabSz="171384" rtl="0" eaLnBrk="1" latinLnBrk="0" hangingPunct="1">
                <a:defRPr sz="700" kern="1200">
                  <a:solidFill>
                    <a:schemeClr val="tx1"/>
                  </a:solidFill>
                  <a:latin typeface="+mn-lt"/>
                  <a:ea typeface="+mn-ea"/>
                  <a:cs typeface="+mn-cs"/>
                </a:defRPr>
              </a:lvl6pPr>
              <a:lvl7pPr marL="1028309" algn="l" defTabSz="171384" rtl="0" eaLnBrk="1" latinLnBrk="0" hangingPunct="1">
                <a:defRPr sz="700" kern="1200">
                  <a:solidFill>
                    <a:schemeClr val="tx1"/>
                  </a:solidFill>
                  <a:latin typeface="+mn-lt"/>
                  <a:ea typeface="+mn-ea"/>
                  <a:cs typeface="+mn-cs"/>
                </a:defRPr>
              </a:lvl7pPr>
              <a:lvl8pPr marL="1199694" algn="l" defTabSz="171384" rtl="0" eaLnBrk="1" latinLnBrk="0" hangingPunct="1">
                <a:defRPr sz="700" kern="1200">
                  <a:solidFill>
                    <a:schemeClr val="tx1"/>
                  </a:solidFill>
                  <a:latin typeface="+mn-lt"/>
                  <a:ea typeface="+mn-ea"/>
                  <a:cs typeface="+mn-cs"/>
                </a:defRPr>
              </a:lvl8pPr>
              <a:lvl9pPr marL="1371078" algn="l" defTabSz="171384" rtl="0" eaLnBrk="1" latinLnBrk="0" hangingPunct="1">
                <a:defRPr sz="700" kern="1200">
                  <a:solidFill>
                    <a:schemeClr val="tx1"/>
                  </a:solidFill>
                  <a:latin typeface="+mn-lt"/>
                  <a:ea typeface="+mn-ea"/>
                  <a:cs typeface="+mn-cs"/>
                </a:defRPr>
              </a:lvl9pPr>
            </a:lstStyle>
            <a:p>
              <a:pPr marL="12700">
                <a:spcBef>
                  <a:spcPts val="100"/>
                </a:spcBef>
              </a:pPr>
              <a:r>
                <a:rPr b="1" spc="-20" dirty="0">
                  <a:solidFill>
                    <a:srgbClr val="00B2D5"/>
                  </a:solidFill>
                  <a:latin typeface="Avenir LT Std 65 Medium"/>
                  <a:cs typeface="Avenir LT Std 65 Medium"/>
                </a:rPr>
                <a:t>2022</a:t>
              </a:r>
              <a:endParaRPr>
                <a:latin typeface="Avenir LT Std 65 Medium"/>
                <a:cs typeface="Avenir LT Std 65 Medium"/>
              </a:endParaRPr>
            </a:p>
            <a:p>
              <a:pPr marL="12700" marR="5080">
                <a:spcBef>
                  <a:spcPts val="5"/>
                </a:spcBef>
              </a:pPr>
              <a:r>
                <a:rPr lang="de-DE" sz="550" dirty="0">
                  <a:solidFill>
                    <a:srgbClr val="FFFFFF"/>
                  </a:solidFill>
                  <a:latin typeface="Avenir LT Std 55 Roman"/>
                  <a:cs typeface="Avenir LT Std 55 Roman"/>
                </a:rPr>
                <a:t>Acquisition of Schuster and Walther Software.</a:t>
              </a:r>
            </a:p>
          </p:txBody>
        </p:sp>
        <p:sp>
          <p:nvSpPr>
            <p:cNvPr id="47" name="object 31">
              <a:extLst>
                <a:ext uri="{FF2B5EF4-FFF2-40B4-BE49-F238E27FC236}">
                  <a16:creationId xmlns:a16="http://schemas.microsoft.com/office/drawing/2014/main" id="{B5F43E12-B201-BDF7-8C6A-5FC71BE6B92A}"/>
                </a:ext>
              </a:extLst>
            </p:cNvPr>
            <p:cNvSpPr txBox="1"/>
            <p:nvPr/>
          </p:nvSpPr>
          <p:spPr>
            <a:xfrm>
              <a:off x="5919892" y="2129548"/>
              <a:ext cx="694078" cy="294223"/>
            </a:xfrm>
            <a:prstGeom prst="rect">
              <a:avLst/>
            </a:prstGeom>
          </p:spPr>
          <p:txBody>
            <a:bodyPr vert="horz" wrap="square" lIns="0" tIns="12700" rIns="0" bIns="0" rtlCol="0" anchor="t">
              <a:noAutofit/>
            </a:bodyPr>
            <a:lstStyle>
              <a:defPPr>
                <a:defRPr lang="de-DE"/>
              </a:defPPr>
              <a:lvl1pPr marL="0" algn="l" defTabSz="171384" rtl="0" eaLnBrk="1" latinLnBrk="0" hangingPunct="1">
                <a:defRPr sz="700" kern="1200">
                  <a:solidFill>
                    <a:schemeClr val="tx1"/>
                  </a:solidFill>
                  <a:latin typeface="+mn-lt"/>
                  <a:ea typeface="+mn-ea"/>
                  <a:cs typeface="+mn-cs"/>
                </a:defRPr>
              </a:lvl1pPr>
              <a:lvl2pPr marL="171384" algn="l" defTabSz="171384" rtl="0" eaLnBrk="1" latinLnBrk="0" hangingPunct="1">
                <a:defRPr sz="700" kern="1200">
                  <a:solidFill>
                    <a:schemeClr val="tx1"/>
                  </a:solidFill>
                  <a:latin typeface="+mn-lt"/>
                  <a:ea typeface="+mn-ea"/>
                  <a:cs typeface="+mn-cs"/>
                </a:defRPr>
              </a:lvl2pPr>
              <a:lvl3pPr marL="342770" algn="l" defTabSz="171384" rtl="0" eaLnBrk="1" latinLnBrk="0" hangingPunct="1">
                <a:defRPr sz="700" kern="1200">
                  <a:solidFill>
                    <a:schemeClr val="tx1"/>
                  </a:solidFill>
                  <a:latin typeface="+mn-lt"/>
                  <a:ea typeface="+mn-ea"/>
                  <a:cs typeface="+mn-cs"/>
                </a:defRPr>
              </a:lvl3pPr>
              <a:lvl4pPr marL="514154" algn="l" defTabSz="171384" rtl="0" eaLnBrk="1" latinLnBrk="0" hangingPunct="1">
                <a:defRPr sz="700" kern="1200">
                  <a:solidFill>
                    <a:schemeClr val="tx1"/>
                  </a:solidFill>
                  <a:latin typeface="+mn-lt"/>
                  <a:ea typeface="+mn-ea"/>
                  <a:cs typeface="+mn-cs"/>
                </a:defRPr>
              </a:lvl4pPr>
              <a:lvl5pPr marL="685539" algn="l" defTabSz="171384" rtl="0" eaLnBrk="1" latinLnBrk="0" hangingPunct="1">
                <a:defRPr sz="700" kern="1200">
                  <a:solidFill>
                    <a:schemeClr val="tx1"/>
                  </a:solidFill>
                  <a:latin typeface="+mn-lt"/>
                  <a:ea typeface="+mn-ea"/>
                  <a:cs typeface="+mn-cs"/>
                </a:defRPr>
              </a:lvl5pPr>
              <a:lvl6pPr marL="856924" algn="l" defTabSz="171384" rtl="0" eaLnBrk="1" latinLnBrk="0" hangingPunct="1">
                <a:defRPr sz="700" kern="1200">
                  <a:solidFill>
                    <a:schemeClr val="tx1"/>
                  </a:solidFill>
                  <a:latin typeface="+mn-lt"/>
                  <a:ea typeface="+mn-ea"/>
                  <a:cs typeface="+mn-cs"/>
                </a:defRPr>
              </a:lvl6pPr>
              <a:lvl7pPr marL="1028309" algn="l" defTabSz="171384" rtl="0" eaLnBrk="1" latinLnBrk="0" hangingPunct="1">
                <a:defRPr sz="700" kern="1200">
                  <a:solidFill>
                    <a:schemeClr val="tx1"/>
                  </a:solidFill>
                  <a:latin typeface="+mn-lt"/>
                  <a:ea typeface="+mn-ea"/>
                  <a:cs typeface="+mn-cs"/>
                </a:defRPr>
              </a:lvl7pPr>
              <a:lvl8pPr marL="1199694" algn="l" defTabSz="171384" rtl="0" eaLnBrk="1" latinLnBrk="0" hangingPunct="1">
                <a:defRPr sz="700" kern="1200">
                  <a:solidFill>
                    <a:schemeClr val="tx1"/>
                  </a:solidFill>
                  <a:latin typeface="+mn-lt"/>
                  <a:ea typeface="+mn-ea"/>
                  <a:cs typeface="+mn-cs"/>
                </a:defRPr>
              </a:lvl8pPr>
              <a:lvl9pPr marL="1371078" algn="l" defTabSz="171384" rtl="0" eaLnBrk="1" latinLnBrk="0" hangingPunct="1">
                <a:defRPr sz="700" kern="1200">
                  <a:solidFill>
                    <a:schemeClr val="tx1"/>
                  </a:solidFill>
                  <a:latin typeface="+mn-lt"/>
                  <a:ea typeface="+mn-ea"/>
                  <a:cs typeface="+mn-cs"/>
                </a:defRPr>
              </a:lvl9pPr>
            </a:lstStyle>
            <a:p>
              <a:pPr marL="12700">
                <a:spcBef>
                  <a:spcPts val="100"/>
                </a:spcBef>
              </a:pPr>
              <a:r>
                <a:rPr b="1" spc="-20" dirty="0">
                  <a:solidFill>
                    <a:srgbClr val="ED9D18"/>
                  </a:solidFill>
                  <a:latin typeface="Avenir LT Std 65 Medium"/>
                  <a:cs typeface="Avenir LT Std 65 Medium"/>
                </a:rPr>
                <a:t>2023</a:t>
              </a:r>
              <a:br>
                <a:rPr lang="de-DE" b="1" spc="-20" dirty="0">
                  <a:solidFill>
                    <a:srgbClr val="ED9D18"/>
                  </a:solidFill>
                  <a:latin typeface="Avenir LT Std 65 Medium"/>
                  <a:cs typeface="Avenir LT Std 65 Medium"/>
                </a:rPr>
              </a:br>
              <a:r>
                <a:rPr lang="de-DE" sz="550" dirty="0">
                  <a:solidFill>
                    <a:srgbClr val="FFFFFF"/>
                  </a:solidFill>
                  <a:latin typeface="Avenir LT Std 55 Roman"/>
                  <a:cs typeface="Avenir LT Std 55 Roman"/>
                </a:rPr>
                <a:t>Founding of</a:t>
              </a:r>
              <a:br>
                <a:rPr lang="de-DE" sz="550" spc="-25" dirty="0">
                  <a:solidFill>
                    <a:srgbClr val="FFFFFF"/>
                  </a:solidFill>
                  <a:latin typeface="Avenir LT Std 55 Roman"/>
                  <a:cs typeface="Avenir LT Std 55 Roman"/>
                </a:rPr>
              </a:br>
              <a:r>
                <a:rPr lang="de-DE" sz="550" dirty="0">
                  <a:solidFill>
                    <a:srgbClr val="FFFFFF"/>
                  </a:solidFill>
                  <a:latin typeface="Avenir LT Std 55 Roman"/>
                  <a:cs typeface="Avenir LT Std 55 Roman"/>
                </a:rPr>
                <a:t>‘</a:t>
              </a:r>
              <a:r>
                <a:rPr sz="550" dirty="0">
                  <a:solidFill>
                    <a:srgbClr val="FFFFFF"/>
                  </a:solidFill>
                  <a:latin typeface="Avenir LT Std 55 Roman"/>
                  <a:cs typeface="Avenir LT Std 55 Roman"/>
                </a:rPr>
                <a:t>M&amp;P</a:t>
              </a:r>
              <a:r>
                <a:rPr sz="550" spc="35" dirty="0">
                  <a:solidFill>
                    <a:srgbClr val="FFFFFF"/>
                  </a:solidFill>
                  <a:latin typeface="Avenir LT Std 55 Roman"/>
                  <a:cs typeface="Avenir LT Std 55 Roman"/>
                </a:rPr>
                <a:t> </a:t>
              </a:r>
              <a:r>
                <a:rPr sz="550" spc="-10" dirty="0">
                  <a:solidFill>
                    <a:srgbClr val="FFFFFF"/>
                  </a:solidFill>
                  <a:latin typeface="Avenir LT Std 55 Roman"/>
                  <a:cs typeface="Avenir LT Std 55 Roman"/>
                </a:rPr>
                <a:t>Dresden</a:t>
              </a:r>
              <a:r>
                <a:rPr lang="de-DE" sz="550" dirty="0">
                  <a:solidFill>
                    <a:srgbClr val="FFFFFF"/>
                  </a:solidFill>
                  <a:latin typeface="Avenir LT Std 55 Roman"/>
                  <a:cs typeface="Avenir LT Std 55 Roman"/>
                </a:rPr>
                <a:t>’.</a:t>
              </a:r>
              <a:endParaRPr sz="550">
                <a:latin typeface="Avenir LT Std 55 Roman"/>
                <a:cs typeface="Avenir LT Std 55 Roman"/>
              </a:endParaRPr>
            </a:p>
          </p:txBody>
        </p:sp>
        <p:sp>
          <p:nvSpPr>
            <p:cNvPr id="60" name="object 32">
              <a:extLst>
                <a:ext uri="{FF2B5EF4-FFF2-40B4-BE49-F238E27FC236}">
                  <a16:creationId xmlns:a16="http://schemas.microsoft.com/office/drawing/2014/main" id="{728296C0-B014-536D-A1B7-F14B6A9A172C}"/>
                </a:ext>
              </a:extLst>
            </p:cNvPr>
            <p:cNvSpPr txBox="1"/>
            <p:nvPr/>
          </p:nvSpPr>
          <p:spPr>
            <a:xfrm>
              <a:off x="6761897" y="2129548"/>
              <a:ext cx="1172425" cy="294223"/>
            </a:xfrm>
            <a:prstGeom prst="rect">
              <a:avLst/>
            </a:prstGeom>
          </p:spPr>
          <p:txBody>
            <a:bodyPr vert="horz" wrap="square" lIns="0" tIns="12700" rIns="0" bIns="0" rtlCol="0" anchor="t">
              <a:noAutofit/>
            </a:bodyPr>
            <a:lstStyle>
              <a:defPPr>
                <a:defRPr lang="de-DE"/>
              </a:defPPr>
              <a:lvl1pPr marL="0" algn="l" defTabSz="171384" rtl="0" eaLnBrk="1" latinLnBrk="0" hangingPunct="1">
                <a:defRPr sz="700" kern="1200">
                  <a:solidFill>
                    <a:schemeClr val="tx1"/>
                  </a:solidFill>
                  <a:latin typeface="+mn-lt"/>
                  <a:ea typeface="+mn-ea"/>
                  <a:cs typeface="+mn-cs"/>
                </a:defRPr>
              </a:lvl1pPr>
              <a:lvl2pPr marL="171384" algn="l" defTabSz="171384" rtl="0" eaLnBrk="1" latinLnBrk="0" hangingPunct="1">
                <a:defRPr sz="700" kern="1200">
                  <a:solidFill>
                    <a:schemeClr val="tx1"/>
                  </a:solidFill>
                  <a:latin typeface="+mn-lt"/>
                  <a:ea typeface="+mn-ea"/>
                  <a:cs typeface="+mn-cs"/>
                </a:defRPr>
              </a:lvl2pPr>
              <a:lvl3pPr marL="342770" algn="l" defTabSz="171384" rtl="0" eaLnBrk="1" latinLnBrk="0" hangingPunct="1">
                <a:defRPr sz="700" kern="1200">
                  <a:solidFill>
                    <a:schemeClr val="tx1"/>
                  </a:solidFill>
                  <a:latin typeface="+mn-lt"/>
                  <a:ea typeface="+mn-ea"/>
                  <a:cs typeface="+mn-cs"/>
                </a:defRPr>
              </a:lvl3pPr>
              <a:lvl4pPr marL="514154" algn="l" defTabSz="171384" rtl="0" eaLnBrk="1" latinLnBrk="0" hangingPunct="1">
                <a:defRPr sz="700" kern="1200">
                  <a:solidFill>
                    <a:schemeClr val="tx1"/>
                  </a:solidFill>
                  <a:latin typeface="+mn-lt"/>
                  <a:ea typeface="+mn-ea"/>
                  <a:cs typeface="+mn-cs"/>
                </a:defRPr>
              </a:lvl4pPr>
              <a:lvl5pPr marL="685539" algn="l" defTabSz="171384" rtl="0" eaLnBrk="1" latinLnBrk="0" hangingPunct="1">
                <a:defRPr sz="700" kern="1200">
                  <a:solidFill>
                    <a:schemeClr val="tx1"/>
                  </a:solidFill>
                  <a:latin typeface="+mn-lt"/>
                  <a:ea typeface="+mn-ea"/>
                  <a:cs typeface="+mn-cs"/>
                </a:defRPr>
              </a:lvl5pPr>
              <a:lvl6pPr marL="856924" algn="l" defTabSz="171384" rtl="0" eaLnBrk="1" latinLnBrk="0" hangingPunct="1">
                <a:defRPr sz="700" kern="1200">
                  <a:solidFill>
                    <a:schemeClr val="tx1"/>
                  </a:solidFill>
                  <a:latin typeface="+mn-lt"/>
                  <a:ea typeface="+mn-ea"/>
                  <a:cs typeface="+mn-cs"/>
                </a:defRPr>
              </a:lvl6pPr>
              <a:lvl7pPr marL="1028309" algn="l" defTabSz="171384" rtl="0" eaLnBrk="1" latinLnBrk="0" hangingPunct="1">
                <a:defRPr sz="700" kern="1200">
                  <a:solidFill>
                    <a:schemeClr val="tx1"/>
                  </a:solidFill>
                  <a:latin typeface="+mn-lt"/>
                  <a:ea typeface="+mn-ea"/>
                  <a:cs typeface="+mn-cs"/>
                </a:defRPr>
              </a:lvl7pPr>
              <a:lvl8pPr marL="1199694" algn="l" defTabSz="171384" rtl="0" eaLnBrk="1" latinLnBrk="0" hangingPunct="1">
                <a:defRPr sz="700" kern="1200">
                  <a:solidFill>
                    <a:schemeClr val="tx1"/>
                  </a:solidFill>
                  <a:latin typeface="+mn-lt"/>
                  <a:ea typeface="+mn-ea"/>
                  <a:cs typeface="+mn-cs"/>
                </a:defRPr>
              </a:lvl8pPr>
              <a:lvl9pPr marL="1371078" algn="l" defTabSz="171384" rtl="0" eaLnBrk="1" latinLnBrk="0" hangingPunct="1">
                <a:defRPr sz="700" kern="1200">
                  <a:solidFill>
                    <a:schemeClr val="tx1"/>
                  </a:solidFill>
                  <a:latin typeface="+mn-lt"/>
                  <a:ea typeface="+mn-ea"/>
                  <a:cs typeface="+mn-cs"/>
                </a:defRPr>
              </a:lvl9pPr>
            </a:lstStyle>
            <a:p>
              <a:pPr marL="12700">
                <a:spcBef>
                  <a:spcPts val="100"/>
                </a:spcBef>
              </a:pPr>
              <a:r>
                <a:rPr b="1" spc="-20" dirty="0">
                  <a:solidFill>
                    <a:srgbClr val="00B2D5"/>
                  </a:solidFill>
                  <a:latin typeface="Avenir LT Std 65 Medium"/>
                  <a:cs typeface="Avenir LT Std 65 Medium"/>
                </a:rPr>
                <a:t>2023</a:t>
              </a:r>
              <a:endParaRPr>
                <a:latin typeface="Avenir LT Std 65 Medium"/>
                <a:cs typeface="Avenir LT Std 65 Medium"/>
              </a:endParaRPr>
            </a:p>
            <a:p>
              <a:pPr marL="12700" marR="5080">
                <a:spcBef>
                  <a:spcPts val="5"/>
                </a:spcBef>
              </a:pPr>
              <a:r>
                <a:rPr lang="de-DE" sz="550" dirty="0">
                  <a:solidFill>
                    <a:srgbClr val="FFFFFF"/>
                  </a:solidFill>
                  <a:latin typeface="Avenir LT Std 55 Roman"/>
                  <a:cs typeface="Avenir LT Std 55 Roman"/>
                </a:rPr>
                <a:t>Sale of the</a:t>
              </a:r>
              <a:br>
                <a:rPr lang="de-DE" sz="550" spc="-25" dirty="0">
                  <a:solidFill>
                    <a:srgbClr val="FFFFFF"/>
                  </a:solidFill>
                  <a:latin typeface="Avenir LT Std 55 Roman"/>
                  <a:cs typeface="Avenir LT Std 55 Roman"/>
                </a:rPr>
              </a:br>
              <a:r>
                <a:rPr sz="550" dirty="0">
                  <a:solidFill>
                    <a:srgbClr val="FFFFFF"/>
                  </a:solidFill>
                  <a:latin typeface="Avenir LT Std 55 Roman"/>
                  <a:cs typeface="Avenir LT Std 55 Roman"/>
                </a:rPr>
                <a:t>M&amp;P</a:t>
              </a:r>
              <a:r>
                <a:rPr sz="550" spc="30" dirty="0">
                  <a:solidFill>
                    <a:srgbClr val="FFFFFF"/>
                  </a:solidFill>
                  <a:latin typeface="Avenir LT Std 55 Roman"/>
                  <a:cs typeface="Avenir LT Std 55 Roman"/>
                </a:rPr>
                <a:t> </a:t>
              </a:r>
              <a:r>
                <a:rPr sz="550" spc="-10" dirty="0">
                  <a:solidFill>
                    <a:srgbClr val="FFFFFF"/>
                  </a:solidFill>
                  <a:latin typeface="Avenir LT Std 55 Roman"/>
                  <a:cs typeface="Avenir LT Std 55 Roman"/>
                </a:rPr>
                <a:t>Solutions</a:t>
              </a:r>
              <a:r>
                <a:rPr lang="de-DE" sz="550" spc="-10" dirty="0">
                  <a:solidFill>
                    <a:srgbClr val="FFFFFF"/>
                  </a:solidFill>
                  <a:latin typeface="Avenir LT Std 55 Roman"/>
                  <a:cs typeface="Avenir LT Std 55 Roman"/>
                </a:rPr>
                <a:t>.</a:t>
              </a:r>
              <a:endParaRPr sz="550">
                <a:latin typeface="Avenir LT Std 55 Roman"/>
                <a:cs typeface="Avenir LT Std 55 Roman"/>
              </a:endParaRPr>
            </a:p>
          </p:txBody>
        </p:sp>
        <p:sp>
          <p:nvSpPr>
            <p:cNvPr id="62" name="object 33">
              <a:extLst>
                <a:ext uri="{FF2B5EF4-FFF2-40B4-BE49-F238E27FC236}">
                  <a16:creationId xmlns:a16="http://schemas.microsoft.com/office/drawing/2014/main" id="{1267962B-DE99-5171-AA6E-64C1DAC7F7D0}"/>
                </a:ext>
              </a:extLst>
            </p:cNvPr>
            <p:cNvSpPr txBox="1"/>
            <p:nvPr/>
          </p:nvSpPr>
          <p:spPr>
            <a:xfrm>
              <a:off x="5273118" y="1530383"/>
              <a:ext cx="1065099" cy="294223"/>
            </a:xfrm>
            <a:prstGeom prst="rect">
              <a:avLst/>
            </a:prstGeom>
          </p:spPr>
          <p:txBody>
            <a:bodyPr vert="horz" wrap="square" lIns="0" tIns="12700" rIns="0" bIns="0" rtlCol="0" anchor="b">
              <a:noAutofit/>
            </a:bodyPr>
            <a:lstStyle>
              <a:defPPr>
                <a:defRPr lang="de-DE"/>
              </a:defPPr>
              <a:lvl1pPr marL="0" algn="l" defTabSz="171384" rtl="0" eaLnBrk="1" latinLnBrk="0" hangingPunct="1">
                <a:defRPr sz="700" kern="1200">
                  <a:solidFill>
                    <a:schemeClr val="tx1"/>
                  </a:solidFill>
                  <a:latin typeface="+mn-lt"/>
                  <a:ea typeface="+mn-ea"/>
                  <a:cs typeface="+mn-cs"/>
                </a:defRPr>
              </a:lvl1pPr>
              <a:lvl2pPr marL="171384" algn="l" defTabSz="171384" rtl="0" eaLnBrk="1" latinLnBrk="0" hangingPunct="1">
                <a:defRPr sz="700" kern="1200">
                  <a:solidFill>
                    <a:schemeClr val="tx1"/>
                  </a:solidFill>
                  <a:latin typeface="+mn-lt"/>
                  <a:ea typeface="+mn-ea"/>
                  <a:cs typeface="+mn-cs"/>
                </a:defRPr>
              </a:lvl2pPr>
              <a:lvl3pPr marL="342770" algn="l" defTabSz="171384" rtl="0" eaLnBrk="1" latinLnBrk="0" hangingPunct="1">
                <a:defRPr sz="700" kern="1200">
                  <a:solidFill>
                    <a:schemeClr val="tx1"/>
                  </a:solidFill>
                  <a:latin typeface="+mn-lt"/>
                  <a:ea typeface="+mn-ea"/>
                  <a:cs typeface="+mn-cs"/>
                </a:defRPr>
              </a:lvl3pPr>
              <a:lvl4pPr marL="514154" algn="l" defTabSz="171384" rtl="0" eaLnBrk="1" latinLnBrk="0" hangingPunct="1">
                <a:defRPr sz="700" kern="1200">
                  <a:solidFill>
                    <a:schemeClr val="tx1"/>
                  </a:solidFill>
                  <a:latin typeface="+mn-lt"/>
                  <a:ea typeface="+mn-ea"/>
                  <a:cs typeface="+mn-cs"/>
                </a:defRPr>
              </a:lvl4pPr>
              <a:lvl5pPr marL="685539" algn="l" defTabSz="171384" rtl="0" eaLnBrk="1" latinLnBrk="0" hangingPunct="1">
                <a:defRPr sz="700" kern="1200">
                  <a:solidFill>
                    <a:schemeClr val="tx1"/>
                  </a:solidFill>
                  <a:latin typeface="+mn-lt"/>
                  <a:ea typeface="+mn-ea"/>
                  <a:cs typeface="+mn-cs"/>
                </a:defRPr>
              </a:lvl5pPr>
              <a:lvl6pPr marL="856924" algn="l" defTabSz="171384" rtl="0" eaLnBrk="1" latinLnBrk="0" hangingPunct="1">
                <a:defRPr sz="700" kern="1200">
                  <a:solidFill>
                    <a:schemeClr val="tx1"/>
                  </a:solidFill>
                  <a:latin typeface="+mn-lt"/>
                  <a:ea typeface="+mn-ea"/>
                  <a:cs typeface="+mn-cs"/>
                </a:defRPr>
              </a:lvl6pPr>
              <a:lvl7pPr marL="1028309" algn="l" defTabSz="171384" rtl="0" eaLnBrk="1" latinLnBrk="0" hangingPunct="1">
                <a:defRPr sz="700" kern="1200">
                  <a:solidFill>
                    <a:schemeClr val="tx1"/>
                  </a:solidFill>
                  <a:latin typeface="+mn-lt"/>
                  <a:ea typeface="+mn-ea"/>
                  <a:cs typeface="+mn-cs"/>
                </a:defRPr>
              </a:lvl7pPr>
              <a:lvl8pPr marL="1199694" algn="l" defTabSz="171384" rtl="0" eaLnBrk="1" latinLnBrk="0" hangingPunct="1">
                <a:defRPr sz="700" kern="1200">
                  <a:solidFill>
                    <a:schemeClr val="tx1"/>
                  </a:solidFill>
                  <a:latin typeface="+mn-lt"/>
                  <a:ea typeface="+mn-ea"/>
                  <a:cs typeface="+mn-cs"/>
                </a:defRPr>
              </a:lvl8pPr>
              <a:lvl9pPr marL="1371078" algn="l" defTabSz="171384" rtl="0" eaLnBrk="1" latinLnBrk="0" hangingPunct="1">
                <a:defRPr sz="700" kern="1200">
                  <a:solidFill>
                    <a:schemeClr val="tx1"/>
                  </a:solidFill>
                  <a:latin typeface="+mn-lt"/>
                  <a:ea typeface="+mn-ea"/>
                  <a:cs typeface="+mn-cs"/>
                </a:defRPr>
              </a:lvl9pPr>
            </a:lstStyle>
            <a:p>
              <a:pPr marL="12700">
                <a:spcBef>
                  <a:spcPts val="100"/>
                </a:spcBef>
              </a:pPr>
              <a:r>
                <a:rPr b="1" spc="-20" dirty="0">
                  <a:solidFill>
                    <a:srgbClr val="ED9D18"/>
                  </a:solidFill>
                  <a:latin typeface="Avenir LT Std 65 Medium"/>
                  <a:cs typeface="Avenir LT Std 65 Medium"/>
                </a:rPr>
                <a:t>2023</a:t>
              </a:r>
              <a:br>
                <a:rPr lang="de-DE" b="1" spc="-20" dirty="0">
                  <a:solidFill>
                    <a:srgbClr val="ED9D18"/>
                  </a:solidFill>
                  <a:latin typeface="Avenir LT Std 65 Medium"/>
                  <a:cs typeface="Avenir LT Std 65 Medium"/>
                </a:rPr>
              </a:br>
              <a:r>
                <a:rPr lang="de-DE" sz="550" dirty="0">
                  <a:solidFill>
                    <a:srgbClr val="FFFFFF"/>
                  </a:solidFill>
                  <a:latin typeface="Avenir LT Std 55 Roman"/>
                  <a:cs typeface="Avenir LT Std 55 Roman"/>
                </a:rPr>
                <a:t>Establishment of a branch office of M&amp;P Dresden in Leipzig.</a:t>
              </a:r>
              <a:endParaRPr sz="550">
                <a:latin typeface="Avenir LT Std 55 Roman"/>
                <a:cs typeface="Avenir LT Std 55 Roman"/>
              </a:endParaRPr>
            </a:p>
          </p:txBody>
        </p:sp>
        <p:sp>
          <p:nvSpPr>
            <p:cNvPr id="64" name="object 34">
              <a:extLst>
                <a:ext uri="{FF2B5EF4-FFF2-40B4-BE49-F238E27FC236}">
                  <a16:creationId xmlns:a16="http://schemas.microsoft.com/office/drawing/2014/main" id="{B31DD01D-D3C2-CC0F-FDA1-BB4F7308D062}"/>
                </a:ext>
              </a:extLst>
            </p:cNvPr>
            <p:cNvSpPr txBox="1"/>
            <p:nvPr/>
          </p:nvSpPr>
          <p:spPr>
            <a:xfrm>
              <a:off x="7172756" y="1440935"/>
              <a:ext cx="944132" cy="383769"/>
            </a:xfrm>
            <a:prstGeom prst="rect">
              <a:avLst/>
            </a:prstGeom>
          </p:spPr>
          <p:txBody>
            <a:bodyPr vert="horz" wrap="square" lIns="0" tIns="12700" rIns="0" bIns="0" rtlCol="0" anchor="b">
              <a:noAutofit/>
            </a:bodyPr>
            <a:lstStyle>
              <a:defPPr>
                <a:defRPr lang="de-DE"/>
              </a:defPPr>
              <a:lvl1pPr marL="0" algn="l" defTabSz="171384" rtl="0" eaLnBrk="1" latinLnBrk="0" hangingPunct="1">
                <a:defRPr sz="700" kern="1200">
                  <a:solidFill>
                    <a:schemeClr val="tx1"/>
                  </a:solidFill>
                  <a:latin typeface="+mn-lt"/>
                  <a:ea typeface="+mn-ea"/>
                  <a:cs typeface="+mn-cs"/>
                </a:defRPr>
              </a:lvl1pPr>
              <a:lvl2pPr marL="171384" algn="l" defTabSz="171384" rtl="0" eaLnBrk="1" latinLnBrk="0" hangingPunct="1">
                <a:defRPr sz="700" kern="1200">
                  <a:solidFill>
                    <a:schemeClr val="tx1"/>
                  </a:solidFill>
                  <a:latin typeface="+mn-lt"/>
                  <a:ea typeface="+mn-ea"/>
                  <a:cs typeface="+mn-cs"/>
                </a:defRPr>
              </a:lvl2pPr>
              <a:lvl3pPr marL="342770" algn="l" defTabSz="171384" rtl="0" eaLnBrk="1" latinLnBrk="0" hangingPunct="1">
                <a:defRPr sz="700" kern="1200">
                  <a:solidFill>
                    <a:schemeClr val="tx1"/>
                  </a:solidFill>
                  <a:latin typeface="+mn-lt"/>
                  <a:ea typeface="+mn-ea"/>
                  <a:cs typeface="+mn-cs"/>
                </a:defRPr>
              </a:lvl3pPr>
              <a:lvl4pPr marL="514154" algn="l" defTabSz="171384" rtl="0" eaLnBrk="1" latinLnBrk="0" hangingPunct="1">
                <a:defRPr sz="700" kern="1200">
                  <a:solidFill>
                    <a:schemeClr val="tx1"/>
                  </a:solidFill>
                  <a:latin typeface="+mn-lt"/>
                  <a:ea typeface="+mn-ea"/>
                  <a:cs typeface="+mn-cs"/>
                </a:defRPr>
              </a:lvl4pPr>
              <a:lvl5pPr marL="685539" algn="l" defTabSz="171384" rtl="0" eaLnBrk="1" latinLnBrk="0" hangingPunct="1">
                <a:defRPr sz="700" kern="1200">
                  <a:solidFill>
                    <a:schemeClr val="tx1"/>
                  </a:solidFill>
                  <a:latin typeface="+mn-lt"/>
                  <a:ea typeface="+mn-ea"/>
                  <a:cs typeface="+mn-cs"/>
                </a:defRPr>
              </a:lvl5pPr>
              <a:lvl6pPr marL="856924" algn="l" defTabSz="171384" rtl="0" eaLnBrk="1" latinLnBrk="0" hangingPunct="1">
                <a:defRPr sz="700" kern="1200">
                  <a:solidFill>
                    <a:schemeClr val="tx1"/>
                  </a:solidFill>
                  <a:latin typeface="+mn-lt"/>
                  <a:ea typeface="+mn-ea"/>
                  <a:cs typeface="+mn-cs"/>
                </a:defRPr>
              </a:lvl6pPr>
              <a:lvl7pPr marL="1028309" algn="l" defTabSz="171384" rtl="0" eaLnBrk="1" latinLnBrk="0" hangingPunct="1">
                <a:defRPr sz="700" kern="1200">
                  <a:solidFill>
                    <a:schemeClr val="tx1"/>
                  </a:solidFill>
                  <a:latin typeface="+mn-lt"/>
                  <a:ea typeface="+mn-ea"/>
                  <a:cs typeface="+mn-cs"/>
                </a:defRPr>
              </a:lvl7pPr>
              <a:lvl8pPr marL="1199694" algn="l" defTabSz="171384" rtl="0" eaLnBrk="1" latinLnBrk="0" hangingPunct="1">
                <a:defRPr sz="700" kern="1200">
                  <a:solidFill>
                    <a:schemeClr val="tx1"/>
                  </a:solidFill>
                  <a:latin typeface="+mn-lt"/>
                  <a:ea typeface="+mn-ea"/>
                  <a:cs typeface="+mn-cs"/>
                </a:defRPr>
              </a:lvl8pPr>
              <a:lvl9pPr marL="1371078" algn="l" defTabSz="171384" rtl="0" eaLnBrk="1" latinLnBrk="0" hangingPunct="1">
                <a:defRPr sz="700" kern="1200">
                  <a:solidFill>
                    <a:schemeClr val="tx1"/>
                  </a:solidFill>
                  <a:latin typeface="+mn-lt"/>
                  <a:ea typeface="+mn-ea"/>
                  <a:cs typeface="+mn-cs"/>
                </a:defRPr>
              </a:lvl9pPr>
            </a:lstStyle>
            <a:p>
              <a:pPr marL="12700">
                <a:spcBef>
                  <a:spcPts val="100"/>
                </a:spcBef>
              </a:pPr>
              <a:r>
                <a:rPr b="1" spc="-20" dirty="0">
                  <a:solidFill>
                    <a:srgbClr val="ED9D18"/>
                  </a:solidFill>
                  <a:latin typeface="Avenir LT Std 65 Medium"/>
                  <a:cs typeface="Avenir LT Std 65 Medium"/>
                </a:rPr>
                <a:t>2024</a:t>
              </a:r>
              <a:endParaRPr>
                <a:latin typeface="Avenir LT Std 65 Medium"/>
                <a:cs typeface="Avenir LT Std 65 Medium"/>
              </a:endParaRPr>
            </a:p>
            <a:p>
              <a:pPr marL="12700" marR="5080">
                <a:spcBef>
                  <a:spcPts val="5"/>
                </a:spcBef>
              </a:pPr>
              <a:r>
                <a:rPr lang="de-DE" sz="550" dirty="0">
                  <a:solidFill>
                    <a:srgbClr val="FFFFFF"/>
                  </a:solidFill>
                  <a:latin typeface="Avenir LT Std 55 Roman"/>
                  <a:cs typeface="Avenir LT Std 55 Roman"/>
                </a:rPr>
                <a:t>Founding of the technical office of M&amp;P Braunschweig in Paderborn.</a:t>
              </a:r>
              <a:endParaRPr sz="550">
                <a:latin typeface="Avenir LT Std 55 Roman"/>
                <a:cs typeface="Avenir LT Std 55 Roman"/>
              </a:endParaRPr>
            </a:p>
          </p:txBody>
        </p:sp>
        <p:grpSp>
          <p:nvGrpSpPr>
            <p:cNvPr id="65" name="object 35">
              <a:extLst>
                <a:ext uri="{FF2B5EF4-FFF2-40B4-BE49-F238E27FC236}">
                  <a16:creationId xmlns:a16="http://schemas.microsoft.com/office/drawing/2014/main" id="{771933B2-01C8-8F56-A0D5-E6B68D499492}"/>
                </a:ext>
              </a:extLst>
            </p:cNvPr>
            <p:cNvGrpSpPr/>
            <p:nvPr/>
          </p:nvGrpSpPr>
          <p:grpSpPr>
            <a:xfrm>
              <a:off x="813680" y="1468711"/>
              <a:ext cx="7674190" cy="2765298"/>
              <a:chOff x="2140698" y="4157413"/>
              <a:chExt cx="16380478" cy="5902500"/>
            </a:xfrm>
          </p:grpSpPr>
          <p:sp>
            <p:nvSpPr>
              <p:cNvPr id="70" name="object 36">
                <a:extLst>
                  <a:ext uri="{FF2B5EF4-FFF2-40B4-BE49-F238E27FC236}">
                    <a16:creationId xmlns:a16="http://schemas.microsoft.com/office/drawing/2014/main" id="{79E01656-0286-5F23-1BE5-39C5060290D0}"/>
                  </a:ext>
                </a:extLst>
              </p:cNvPr>
              <p:cNvSpPr/>
              <p:nvPr/>
            </p:nvSpPr>
            <p:spPr>
              <a:xfrm>
                <a:off x="15563275" y="4157413"/>
                <a:ext cx="0" cy="1096010"/>
              </a:xfrm>
              <a:custGeom>
                <a:avLst/>
                <a:gdLst/>
                <a:ahLst/>
                <a:cxnLst/>
                <a:rect l="l" t="t" r="r" b="b"/>
                <a:pathLst>
                  <a:path h="1096010">
                    <a:moveTo>
                      <a:pt x="0" y="0"/>
                    </a:moveTo>
                    <a:lnTo>
                      <a:pt x="0" y="1095524"/>
                    </a:lnTo>
                  </a:path>
                </a:pathLst>
              </a:custGeom>
              <a:ln w="6350">
                <a:solidFill>
                  <a:srgbClr val="FFFFFF"/>
                </a:solidFill>
              </a:ln>
            </p:spPr>
            <p:txBody>
              <a:bodyPr wrap="square" lIns="0" tIns="0" rIns="0" bIns="0" rtlCol="0">
                <a:normAutofit/>
              </a:bodyPr>
              <a:lstStyle>
                <a:defPPr>
                  <a:defRPr lang="de-DE"/>
                </a:defPPr>
                <a:lvl1pPr marL="0" algn="l" defTabSz="171384" rtl="0" eaLnBrk="1" latinLnBrk="0" hangingPunct="1">
                  <a:defRPr sz="700" kern="1200">
                    <a:solidFill>
                      <a:schemeClr val="tx1"/>
                    </a:solidFill>
                    <a:latin typeface="+mn-lt"/>
                    <a:ea typeface="+mn-ea"/>
                    <a:cs typeface="+mn-cs"/>
                  </a:defRPr>
                </a:lvl1pPr>
                <a:lvl2pPr marL="171384" algn="l" defTabSz="171384" rtl="0" eaLnBrk="1" latinLnBrk="0" hangingPunct="1">
                  <a:defRPr sz="700" kern="1200">
                    <a:solidFill>
                      <a:schemeClr val="tx1"/>
                    </a:solidFill>
                    <a:latin typeface="+mn-lt"/>
                    <a:ea typeface="+mn-ea"/>
                    <a:cs typeface="+mn-cs"/>
                  </a:defRPr>
                </a:lvl2pPr>
                <a:lvl3pPr marL="342770" algn="l" defTabSz="171384" rtl="0" eaLnBrk="1" latinLnBrk="0" hangingPunct="1">
                  <a:defRPr sz="700" kern="1200">
                    <a:solidFill>
                      <a:schemeClr val="tx1"/>
                    </a:solidFill>
                    <a:latin typeface="+mn-lt"/>
                    <a:ea typeface="+mn-ea"/>
                    <a:cs typeface="+mn-cs"/>
                  </a:defRPr>
                </a:lvl3pPr>
                <a:lvl4pPr marL="514154" algn="l" defTabSz="171384" rtl="0" eaLnBrk="1" latinLnBrk="0" hangingPunct="1">
                  <a:defRPr sz="700" kern="1200">
                    <a:solidFill>
                      <a:schemeClr val="tx1"/>
                    </a:solidFill>
                    <a:latin typeface="+mn-lt"/>
                    <a:ea typeface="+mn-ea"/>
                    <a:cs typeface="+mn-cs"/>
                  </a:defRPr>
                </a:lvl4pPr>
                <a:lvl5pPr marL="685539" algn="l" defTabSz="171384" rtl="0" eaLnBrk="1" latinLnBrk="0" hangingPunct="1">
                  <a:defRPr sz="700" kern="1200">
                    <a:solidFill>
                      <a:schemeClr val="tx1"/>
                    </a:solidFill>
                    <a:latin typeface="+mn-lt"/>
                    <a:ea typeface="+mn-ea"/>
                    <a:cs typeface="+mn-cs"/>
                  </a:defRPr>
                </a:lvl5pPr>
                <a:lvl6pPr marL="856924" algn="l" defTabSz="171384" rtl="0" eaLnBrk="1" latinLnBrk="0" hangingPunct="1">
                  <a:defRPr sz="700" kern="1200">
                    <a:solidFill>
                      <a:schemeClr val="tx1"/>
                    </a:solidFill>
                    <a:latin typeface="+mn-lt"/>
                    <a:ea typeface="+mn-ea"/>
                    <a:cs typeface="+mn-cs"/>
                  </a:defRPr>
                </a:lvl6pPr>
                <a:lvl7pPr marL="1028309" algn="l" defTabSz="171384" rtl="0" eaLnBrk="1" latinLnBrk="0" hangingPunct="1">
                  <a:defRPr sz="700" kern="1200">
                    <a:solidFill>
                      <a:schemeClr val="tx1"/>
                    </a:solidFill>
                    <a:latin typeface="+mn-lt"/>
                    <a:ea typeface="+mn-ea"/>
                    <a:cs typeface="+mn-cs"/>
                  </a:defRPr>
                </a:lvl7pPr>
                <a:lvl8pPr marL="1199694" algn="l" defTabSz="171384" rtl="0" eaLnBrk="1" latinLnBrk="0" hangingPunct="1">
                  <a:defRPr sz="700" kern="1200">
                    <a:solidFill>
                      <a:schemeClr val="tx1"/>
                    </a:solidFill>
                    <a:latin typeface="+mn-lt"/>
                    <a:ea typeface="+mn-ea"/>
                    <a:cs typeface="+mn-cs"/>
                  </a:defRPr>
                </a:lvl8pPr>
                <a:lvl9pPr marL="1371078" algn="l" defTabSz="171384" rtl="0" eaLnBrk="1" latinLnBrk="0" hangingPunct="1">
                  <a:defRPr sz="700" kern="1200">
                    <a:solidFill>
                      <a:schemeClr val="tx1"/>
                    </a:solidFill>
                    <a:latin typeface="+mn-lt"/>
                    <a:ea typeface="+mn-ea"/>
                    <a:cs typeface="+mn-cs"/>
                  </a:defRPr>
                </a:lvl9pPr>
              </a:lstStyle>
              <a:p>
                <a:endParaRPr/>
              </a:p>
            </p:txBody>
          </p:sp>
          <p:sp>
            <p:nvSpPr>
              <p:cNvPr id="72" name="object 37">
                <a:extLst>
                  <a:ext uri="{FF2B5EF4-FFF2-40B4-BE49-F238E27FC236}">
                    <a16:creationId xmlns:a16="http://schemas.microsoft.com/office/drawing/2014/main" id="{513545A2-BC47-1B77-1258-74A2E2DB7A4A}"/>
                  </a:ext>
                </a:extLst>
              </p:cNvPr>
              <p:cNvSpPr/>
              <p:nvPr/>
            </p:nvSpPr>
            <p:spPr>
              <a:xfrm>
                <a:off x="14679231" y="5252938"/>
                <a:ext cx="0" cy="901065"/>
              </a:xfrm>
              <a:custGeom>
                <a:avLst/>
                <a:gdLst/>
                <a:ahLst/>
                <a:cxnLst/>
                <a:rect l="l" t="t" r="r" b="b"/>
                <a:pathLst>
                  <a:path h="901064">
                    <a:moveTo>
                      <a:pt x="0" y="0"/>
                    </a:moveTo>
                    <a:lnTo>
                      <a:pt x="0" y="900502"/>
                    </a:lnTo>
                  </a:path>
                </a:pathLst>
              </a:custGeom>
              <a:ln w="6350">
                <a:solidFill>
                  <a:srgbClr val="FFFFFF"/>
                </a:solidFill>
              </a:ln>
            </p:spPr>
            <p:txBody>
              <a:bodyPr wrap="square" lIns="0" tIns="0" rIns="0" bIns="0" rtlCol="0">
                <a:normAutofit/>
              </a:bodyPr>
              <a:lstStyle>
                <a:defPPr>
                  <a:defRPr lang="de-DE"/>
                </a:defPPr>
                <a:lvl1pPr marL="0" algn="l" defTabSz="171384" rtl="0" eaLnBrk="1" latinLnBrk="0" hangingPunct="1">
                  <a:defRPr sz="700" kern="1200">
                    <a:solidFill>
                      <a:schemeClr val="tx1"/>
                    </a:solidFill>
                    <a:latin typeface="+mn-lt"/>
                    <a:ea typeface="+mn-ea"/>
                    <a:cs typeface="+mn-cs"/>
                  </a:defRPr>
                </a:lvl1pPr>
                <a:lvl2pPr marL="171384" algn="l" defTabSz="171384" rtl="0" eaLnBrk="1" latinLnBrk="0" hangingPunct="1">
                  <a:defRPr sz="700" kern="1200">
                    <a:solidFill>
                      <a:schemeClr val="tx1"/>
                    </a:solidFill>
                    <a:latin typeface="+mn-lt"/>
                    <a:ea typeface="+mn-ea"/>
                    <a:cs typeface="+mn-cs"/>
                  </a:defRPr>
                </a:lvl2pPr>
                <a:lvl3pPr marL="342770" algn="l" defTabSz="171384" rtl="0" eaLnBrk="1" latinLnBrk="0" hangingPunct="1">
                  <a:defRPr sz="700" kern="1200">
                    <a:solidFill>
                      <a:schemeClr val="tx1"/>
                    </a:solidFill>
                    <a:latin typeface="+mn-lt"/>
                    <a:ea typeface="+mn-ea"/>
                    <a:cs typeface="+mn-cs"/>
                  </a:defRPr>
                </a:lvl3pPr>
                <a:lvl4pPr marL="514154" algn="l" defTabSz="171384" rtl="0" eaLnBrk="1" latinLnBrk="0" hangingPunct="1">
                  <a:defRPr sz="700" kern="1200">
                    <a:solidFill>
                      <a:schemeClr val="tx1"/>
                    </a:solidFill>
                    <a:latin typeface="+mn-lt"/>
                    <a:ea typeface="+mn-ea"/>
                    <a:cs typeface="+mn-cs"/>
                  </a:defRPr>
                </a:lvl4pPr>
                <a:lvl5pPr marL="685539" algn="l" defTabSz="171384" rtl="0" eaLnBrk="1" latinLnBrk="0" hangingPunct="1">
                  <a:defRPr sz="700" kern="1200">
                    <a:solidFill>
                      <a:schemeClr val="tx1"/>
                    </a:solidFill>
                    <a:latin typeface="+mn-lt"/>
                    <a:ea typeface="+mn-ea"/>
                    <a:cs typeface="+mn-cs"/>
                  </a:defRPr>
                </a:lvl5pPr>
                <a:lvl6pPr marL="856924" algn="l" defTabSz="171384" rtl="0" eaLnBrk="1" latinLnBrk="0" hangingPunct="1">
                  <a:defRPr sz="700" kern="1200">
                    <a:solidFill>
                      <a:schemeClr val="tx1"/>
                    </a:solidFill>
                    <a:latin typeface="+mn-lt"/>
                    <a:ea typeface="+mn-ea"/>
                    <a:cs typeface="+mn-cs"/>
                  </a:defRPr>
                </a:lvl6pPr>
                <a:lvl7pPr marL="1028309" algn="l" defTabSz="171384" rtl="0" eaLnBrk="1" latinLnBrk="0" hangingPunct="1">
                  <a:defRPr sz="700" kern="1200">
                    <a:solidFill>
                      <a:schemeClr val="tx1"/>
                    </a:solidFill>
                    <a:latin typeface="+mn-lt"/>
                    <a:ea typeface="+mn-ea"/>
                    <a:cs typeface="+mn-cs"/>
                  </a:defRPr>
                </a:lvl7pPr>
                <a:lvl8pPr marL="1199694" algn="l" defTabSz="171384" rtl="0" eaLnBrk="1" latinLnBrk="0" hangingPunct="1">
                  <a:defRPr sz="700" kern="1200">
                    <a:solidFill>
                      <a:schemeClr val="tx1"/>
                    </a:solidFill>
                    <a:latin typeface="+mn-lt"/>
                    <a:ea typeface="+mn-ea"/>
                    <a:cs typeface="+mn-cs"/>
                  </a:defRPr>
                </a:lvl8pPr>
                <a:lvl9pPr marL="1371078" algn="l" defTabSz="171384" rtl="0" eaLnBrk="1" latinLnBrk="0" hangingPunct="1">
                  <a:defRPr sz="700" kern="1200">
                    <a:solidFill>
                      <a:schemeClr val="tx1"/>
                    </a:solidFill>
                    <a:latin typeface="+mn-lt"/>
                    <a:ea typeface="+mn-ea"/>
                    <a:cs typeface="+mn-cs"/>
                  </a:defRPr>
                </a:lvl9pPr>
              </a:lstStyle>
              <a:p>
                <a:endParaRPr/>
              </a:p>
            </p:txBody>
          </p:sp>
          <p:sp>
            <p:nvSpPr>
              <p:cNvPr id="73" name="object 38">
                <a:extLst>
                  <a:ext uri="{FF2B5EF4-FFF2-40B4-BE49-F238E27FC236}">
                    <a16:creationId xmlns:a16="http://schemas.microsoft.com/office/drawing/2014/main" id="{311620AD-E4E8-E628-12B7-C2DBC4D1B191}"/>
                  </a:ext>
                </a:extLst>
              </p:cNvPr>
              <p:cNvSpPr/>
              <p:nvPr/>
            </p:nvSpPr>
            <p:spPr>
              <a:xfrm>
                <a:off x="12881979" y="5237721"/>
                <a:ext cx="0" cy="916305"/>
              </a:xfrm>
              <a:custGeom>
                <a:avLst/>
                <a:gdLst/>
                <a:ahLst/>
                <a:cxnLst/>
                <a:rect l="l" t="t" r="r" b="b"/>
                <a:pathLst>
                  <a:path h="916304">
                    <a:moveTo>
                      <a:pt x="0" y="0"/>
                    </a:moveTo>
                    <a:lnTo>
                      <a:pt x="0" y="915718"/>
                    </a:lnTo>
                  </a:path>
                </a:pathLst>
              </a:custGeom>
              <a:ln w="6350">
                <a:solidFill>
                  <a:srgbClr val="FFFFFF"/>
                </a:solidFill>
              </a:ln>
            </p:spPr>
            <p:txBody>
              <a:bodyPr wrap="square" lIns="0" tIns="0" rIns="0" bIns="0" rtlCol="0">
                <a:normAutofit/>
              </a:bodyPr>
              <a:lstStyle>
                <a:defPPr>
                  <a:defRPr lang="de-DE"/>
                </a:defPPr>
                <a:lvl1pPr marL="0" algn="l" defTabSz="171384" rtl="0" eaLnBrk="1" latinLnBrk="0" hangingPunct="1">
                  <a:defRPr sz="700" kern="1200">
                    <a:solidFill>
                      <a:schemeClr val="tx1"/>
                    </a:solidFill>
                    <a:latin typeface="+mn-lt"/>
                    <a:ea typeface="+mn-ea"/>
                    <a:cs typeface="+mn-cs"/>
                  </a:defRPr>
                </a:lvl1pPr>
                <a:lvl2pPr marL="171384" algn="l" defTabSz="171384" rtl="0" eaLnBrk="1" latinLnBrk="0" hangingPunct="1">
                  <a:defRPr sz="700" kern="1200">
                    <a:solidFill>
                      <a:schemeClr val="tx1"/>
                    </a:solidFill>
                    <a:latin typeface="+mn-lt"/>
                    <a:ea typeface="+mn-ea"/>
                    <a:cs typeface="+mn-cs"/>
                  </a:defRPr>
                </a:lvl2pPr>
                <a:lvl3pPr marL="342770" algn="l" defTabSz="171384" rtl="0" eaLnBrk="1" latinLnBrk="0" hangingPunct="1">
                  <a:defRPr sz="700" kern="1200">
                    <a:solidFill>
                      <a:schemeClr val="tx1"/>
                    </a:solidFill>
                    <a:latin typeface="+mn-lt"/>
                    <a:ea typeface="+mn-ea"/>
                    <a:cs typeface="+mn-cs"/>
                  </a:defRPr>
                </a:lvl3pPr>
                <a:lvl4pPr marL="514154" algn="l" defTabSz="171384" rtl="0" eaLnBrk="1" latinLnBrk="0" hangingPunct="1">
                  <a:defRPr sz="700" kern="1200">
                    <a:solidFill>
                      <a:schemeClr val="tx1"/>
                    </a:solidFill>
                    <a:latin typeface="+mn-lt"/>
                    <a:ea typeface="+mn-ea"/>
                    <a:cs typeface="+mn-cs"/>
                  </a:defRPr>
                </a:lvl4pPr>
                <a:lvl5pPr marL="685539" algn="l" defTabSz="171384" rtl="0" eaLnBrk="1" latinLnBrk="0" hangingPunct="1">
                  <a:defRPr sz="700" kern="1200">
                    <a:solidFill>
                      <a:schemeClr val="tx1"/>
                    </a:solidFill>
                    <a:latin typeface="+mn-lt"/>
                    <a:ea typeface="+mn-ea"/>
                    <a:cs typeface="+mn-cs"/>
                  </a:defRPr>
                </a:lvl5pPr>
                <a:lvl6pPr marL="856924" algn="l" defTabSz="171384" rtl="0" eaLnBrk="1" latinLnBrk="0" hangingPunct="1">
                  <a:defRPr sz="700" kern="1200">
                    <a:solidFill>
                      <a:schemeClr val="tx1"/>
                    </a:solidFill>
                    <a:latin typeface="+mn-lt"/>
                    <a:ea typeface="+mn-ea"/>
                    <a:cs typeface="+mn-cs"/>
                  </a:defRPr>
                </a:lvl6pPr>
                <a:lvl7pPr marL="1028309" algn="l" defTabSz="171384" rtl="0" eaLnBrk="1" latinLnBrk="0" hangingPunct="1">
                  <a:defRPr sz="700" kern="1200">
                    <a:solidFill>
                      <a:schemeClr val="tx1"/>
                    </a:solidFill>
                    <a:latin typeface="+mn-lt"/>
                    <a:ea typeface="+mn-ea"/>
                    <a:cs typeface="+mn-cs"/>
                  </a:defRPr>
                </a:lvl7pPr>
                <a:lvl8pPr marL="1199694" algn="l" defTabSz="171384" rtl="0" eaLnBrk="1" latinLnBrk="0" hangingPunct="1">
                  <a:defRPr sz="700" kern="1200">
                    <a:solidFill>
                      <a:schemeClr val="tx1"/>
                    </a:solidFill>
                    <a:latin typeface="+mn-lt"/>
                    <a:ea typeface="+mn-ea"/>
                    <a:cs typeface="+mn-cs"/>
                  </a:defRPr>
                </a:lvl8pPr>
                <a:lvl9pPr marL="1371078" algn="l" defTabSz="171384" rtl="0" eaLnBrk="1" latinLnBrk="0" hangingPunct="1">
                  <a:defRPr sz="700" kern="1200">
                    <a:solidFill>
                      <a:schemeClr val="tx1"/>
                    </a:solidFill>
                    <a:latin typeface="+mn-lt"/>
                    <a:ea typeface="+mn-ea"/>
                    <a:cs typeface="+mn-cs"/>
                  </a:defRPr>
                </a:lvl9pPr>
              </a:lstStyle>
              <a:p>
                <a:endParaRPr/>
              </a:p>
            </p:txBody>
          </p:sp>
          <p:sp>
            <p:nvSpPr>
              <p:cNvPr id="74" name="object 39">
                <a:extLst>
                  <a:ext uri="{FF2B5EF4-FFF2-40B4-BE49-F238E27FC236}">
                    <a16:creationId xmlns:a16="http://schemas.microsoft.com/office/drawing/2014/main" id="{E8942892-060E-778D-1904-80E2D883B455}"/>
                  </a:ext>
                </a:extLst>
              </p:cNvPr>
              <p:cNvSpPr/>
              <p:nvPr/>
            </p:nvSpPr>
            <p:spPr>
              <a:xfrm>
                <a:off x="11512839" y="4348339"/>
                <a:ext cx="0" cy="901065"/>
              </a:xfrm>
              <a:custGeom>
                <a:avLst/>
                <a:gdLst/>
                <a:ahLst/>
                <a:cxnLst/>
                <a:rect l="l" t="t" r="r" b="b"/>
                <a:pathLst>
                  <a:path h="901064">
                    <a:moveTo>
                      <a:pt x="0" y="0"/>
                    </a:moveTo>
                    <a:lnTo>
                      <a:pt x="0" y="900502"/>
                    </a:lnTo>
                  </a:path>
                </a:pathLst>
              </a:custGeom>
              <a:ln w="6350">
                <a:solidFill>
                  <a:srgbClr val="FFFFFF"/>
                </a:solidFill>
              </a:ln>
            </p:spPr>
            <p:txBody>
              <a:bodyPr wrap="square" lIns="0" tIns="0" rIns="0" bIns="0" rtlCol="0">
                <a:normAutofit/>
              </a:bodyPr>
              <a:lstStyle>
                <a:defPPr>
                  <a:defRPr lang="de-DE"/>
                </a:defPPr>
                <a:lvl1pPr marL="0" algn="l" defTabSz="171384" rtl="0" eaLnBrk="1" latinLnBrk="0" hangingPunct="1">
                  <a:defRPr sz="700" kern="1200">
                    <a:solidFill>
                      <a:schemeClr val="tx1"/>
                    </a:solidFill>
                    <a:latin typeface="+mn-lt"/>
                    <a:ea typeface="+mn-ea"/>
                    <a:cs typeface="+mn-cs"/>
                  </a:defRPr>
                </a:lvl1pPr>
                <a:lvl2pPr marL="171384" algn="l" defTabSz="171384" rtl="0" eaLnBrk="1" latinLnBrk="0" hangingPunct="1">
                  <a:defRPr sz="700" kern="1200">
                    <a:solidFill>
                      <a:schemeClr val="tx1"/>
                    </a:solidFill>
                    <a:latin typeface="+mn-lt"/>
                    <a:ea typeface="+mn-ea"/>
                    <a:cs typeface="+mn-cs"/>
                  </a:defRPr>
                </a:lvl2pPr>
                <a:lvl3pPr marL="342770" algn="l" defTabSz="171384" rtl="0" eaLnBrk="1" latinLnBrk="0" hangingPunct="1">
                  <a:defRPr sz="700" kern="1200">
                    <a:solidFill>
                      <a:schemeClr val="tx1"/>
                    </a:solidFill>
                    <a:latin typeface="+mn-lt"/>
                    <a:ea typeface="+mn-ea"/>
                    <a:cs typeface="+mn-cs"/>
                  </a:defRPr>
                </a:lvl3pPr>
                <a:lvl4pPr marL="514154" algn="l" defTabSz="171384" rtl="0" eaLnBrk="1" latinLnBrk="0" hangingPunct="1">
                  <a:defRPr sz="700" kern="1200">
                    <a:solidFill>
                      <a:schemeClr val="tx1"/>
                    </a:solidFill>
                    <a:latin typeface="+mn-lt"/>
                    <a:ea typeface="+mn-ea"/>
                    <a:cs typeface="+mn-cs"/>
                  </a:defRPr>
                </a:lvl4pPr>
                <a:lvl5pPr marL="685539" algn="l" defTabSz="171384" rtl="0" eaLnBrk="1" latinLnBrk="0" hangingPunct="1">
                  <a:defRPr sz="700" kern="1200">
                    <a:solidFill>
                      <a:schemeClr val="tx1"/>
                    </a:solidFill>
                    <a:latin typeface="+mn-lt"/>
                    <a:ea typeface="+mn-ea"/>
                    <a:cs typeface="+mn-cs"/>
                  </a:defRPr>
                </a:lvl5pPr>
                <a:lvl6pPr marL="856924" algn="l" defTabSz="171384" rtl="0" eaLnBrk="1" latinLnBrk="0" hangingPunct="1">
                  <a:defRPr sz="700" kern="1200">
                    <a:solidFill>
                      <a:schemeClr val="tx1"/>
                    </a:solidFill>
                    <a:latin typeface="+mn-lt"/>
                    <a:ea typeface="+mn-ea"/>
                    <a:cs typeface="+mn-cs"/>
                  </a:defRPr>
                </a:lvl6pPr>
                <a:lvl7pPr marL="1028309" algn="l" defTabSz="171384" rtl="0" eaLnBrk="1" latinLnBrk="0" hangingPunct="1">
                  <a:defRPr sz="700" kern="1200">
                    <a:solidFill>
                      <a:schemeClr val="tx1"/>
                    </a:solidFill>
                    <a:latin typeface="+mn-lt"/>
                    <a:ea typeface="+mn-ea"/>
                    <a:cs typeface="+mn-cs"/>
                  </a:defRPr>
                </a:lvl7pPr>
                <a:lvl8pPr marL="1199694" algn="l" defTabSz="171384" rtl="0" eaLnBrk="1" latinLnBrk="0" hangingPunct="1">
                  <a:defRPr sz="700" kern="1200">
                    <a:solidFill>
                      <a:schemeClr val="tx1"/>
                    </a:solidFill>
                    <a:latin typeface="+mn-lt"/>
                    <a:ea typeface="+mn-ea"/>
                    <a:cs typeface="+mn-cs"/>
                  </a:defRPr>
                </a:lvl8pPr>
                <a:lvl9pPr marL="1371078" algn="l" defTabSz="171384" rtl="0" eaLnBrk="1" latinLnBrk="0" hangingPunct="1">
                  <a:defRPr sz="700" kern="1200">
                    <a:solidFill>
                      <a:schemeClr val="tx1"/>
                    </a:solidFill>
                    <a:latin typeface="+mn-lt"/>
                    <a:ea typeface="+mn-ea"/>
                    <a:cs typeface="+mn-cs"/>
                  </a:defRPr>
                </a:lvl9pPr>
              </a:lstStyle>
              <a:p>
                <a:endParaRPr/>
              </a:p>
            </p:txBody>
          </p:sp>
          <p:sp>
            <p:nvSpPr>
              <p:cNvPr id="77" name="object 40">
                <a:extLst>
                  <a:ext uri="{FF2B5EF4-FFF2-40B4-BE49-F238E27FC236}">
                    <a16:creationId xmlns:a16="http://schemas.microsoft.com/office/drawing/2014/main" id="{37D0E95F-3648-BCC5-3B24-BFE215E8E4EC}"/>
                  </a:ext>
                </a:extLst>
              </p:cNvPr>
              <p:cNvSpPr/>
              <p:nvPr/>
            </p:nvSpPr>
            <p:spPr>
              <a:xfrm>
                <a:off x="10243286" y="5252938"/>
                <a:ext cx="0" cy="901065"/>
              </a:xfrm>
              <a:custGeom>
                <a:avLst/>
                <a:gdLst/>
                <a:ahLst/>
                <a:cxnLst/>
                <a:rect l="l" t="t" r="r" b="b"/>
                <a:pathLst>
                  <a:path h="901064">
                    <a:moveTo>
                      <a:pt x="0" y="0"/>
                    </a:moveTo>
                    <a:lnTo>
                      <a:pt x="0" y="900502"/>
                    </a:lnTo>
                  </a:path>
                </a:pathLst>
              </a:custGeom>
              <a:ln w="6350">
                <a:solidFill>
                  <a:srgbClr val="FFFFFF"/>
                </a:solidFill>
              </a:ln>
            </p:spPr>
            <p:txBody>
              <a:bodyPr wrap="square" lIns="0" tIns="0" rIns="0" bIns="0" rtlCol="0">
                <a:normAutofit/>
              </a:bodyPr>
              <a:lstStyle>
                <a:defPPr>
                  <a:defRPr lang="de-DE"/>
                </a:defPPr>
                <a:lvl1pPr marL="0" algn="l" defTabSz="171384" rtl="0" eaLnBrk="1" latinLnBrk="0" hangingPunct="1">
                  <a:defRPr sz="700" kern="1200">
                    <a:solidFill>
                      <a:schemeClr val="tx1"/>
                    </a:solidFill>
                    <a:latin typeface="+mn-lt"/>
                    <a:ea typeface="+mn-ea"/>
                    <a:cs typeface="+mn-cs"/>
                  </a:defRPr>
                </a:lvl1pPr>
                <a:lvl2pPr marL="171384" algn="l" defTabSz="171384" rtl="0" eaLnBrk="1" latinLnBrk="0" hangingPunct="1">
                  <a:defRPr sz="700" kern="1200">
                    <a:solidFill>
                      <a:schemeClr val="tx1"/>
                    </a:solidFill>
                    <a:latin typeface="+mn-lt"/>
                    <a:ea typeface="+mn-ea"/>
                    <a:cs typeface="+mn-cs"/>
                  </a:defRPr>
                </a:lvl2pPr>
                <a:lvl3pPr marL="342770" algn="l" defTabSz="171384" rtl="0" eaLnBrk="1" latinLnBrk="0" hangingPunct="1">
                  <a:defRPr sz="700" kern="1200">
                    <a:solidFill>
                      <a:schemeClr val="tx1"/>
                    </a:solidFill>
                    <a:latin typeface="+mn-lt"/>
                    <a:ea typeface="+mn-ea"/>
                    <a:cs typeface="+mn-cs"/>
                  </a:defRPr>
                </a:lvl3pPr>
                <a:lvl4pPr marL="514154" algn="l" defTabSz="171384" rtl="0" eaLnBrk="1" latinLnBrk="0" hangingPunct="1">
                  <a:defRPr sz="700" kern="1200">
                    <a:solidFill>
                      <a:schemeClr val="tx1"/>
                    </a:solidFill>
                    <a:latin typeface="+mn-lt"/>
                    <a:ea typeface="+mn-ea"/>
                    <a:cs typeface="+mn-cs"/>
                  </a:defRPr>
                </a:lvl4pPr>
                <a:lvl5pPr marL="685539" algn="l" defTabSz="171384" rtl="0" eaLnBrk="1" latinLnBrk="0" hangingPunct="1">
                  <a:defRPr sz="700" kern="1200">
                    <a:solidFill>
                      <a:schemeClr val="tx1"/>
                    </a:solidFill>
                    <a:latin typeface="+mn-lt"/>
                    <a:ea typeface="+mn-ea"/>
                    <a:cs typeface="+mn-cs"/>
                  </a:defRPr>
                </a:lvl5pPr>
                <a:lvl6pPr marL="856924" algn="l" defTabSz="171384" rtl="0" eaLnBrk="1" latinLnBrk="0" hangingPunct="1">
                  <a:defRPr sz="700" kern="1200">
                    <a:solidFill>
                      <a:schemeClr val="tx1"/>
                    </a:solidFill>
                    <a:latin typeface="+mn-lt"/>
                    <a:ea typeface="+mn-ea"/>
                    <a:cs typeface="+mn-cs"/>
                  </a:defRPr>
                </a:lvl6pPr>
                <a:lvl7pPr marL="1028309" algn="l" defTabSz="171384" rtl="0" eaLnBrk="1" latinLnBrk="0" hangingPunct="1">
                  <a:defRPr sz="700" kern="1200">
                    <a:solidFill>
                      <a:schemeClr val="tx1"/>
                    </a:solidFill>
                    <a:latin typeface="+mn-lt"/>
                    <a:ea typeface="+mn-ea"/>
                    <a:cs typeface="+mn-cs"/>
                  </a:defRPr>
                </a:lvl7pPr>
                <a:lvl8pPr marL="1199694" algn="l" defTabSz="171384" rtl="0" eaLnBrk="1" latinLnBrk="0" hangingPunct="1">
                  <a:defRPr sz="700" kern="1200">
                    <a:solidFill>
                      <a:schemeClr val="tx1"/>
                    </a:solidFill>
                    <a:latin typeface="+mn-lt"/>
                    <a:ea typeface="+mn-ea"/>
                    <a:cs typeface="+mn-cs"/>
                  </a:defRPr>
                </a:lvl8pPr>
                <a:lvl9pPr marL="1371078" algn="l" defTabSz="171384" rtl="0" eaLnBrk="1" latinLnBrk="0" hangingPunct="1">
                  <a:defRPr sz="700" kern="1200">
                    <a:solidFill>
                      <a:schemeClr val="tx1"/>
                    </a:solidFill>
                    <a:latin typeface="+mn-lt"/>
                    <a:ea typeface="+mn-ea"/>
                    <a:cs typeface="+mn-cs"/>
                  </a:defRPr>
                </a:lvl9pPr>
              </a:lstStyle>
              <a:p>
                <a:endParaRPr/>
              </a:p>
            </p:txBody>
          </p:sp>
          <p:sp>
            <p:nvSpPr>
              <p:cNvPr id="79" name="object 41">
                <a:extLst>
                  <a:ext uri="{FF2B5EF4-FFF2-40B4-BE49-F238E27FC236}">
                    <a16:creationId xmlns:a16="http://schemas.microsoft.com/office/drawing/2014/main" id="{20E5C424-3C1A-B1BD-2097-CBABB6592185}"/>
                  </a:ext>
                </a:extLst>
              </p:cNvPr>
              <p:cNvSpPr/>
              <p:nvPr/>
            </p:nvSpPr>
            <p:spPr>
              <a:xfrm>
                <a:off x="9467609" y="4517209"/>
                <a:ext cx="0" cy="729995"/>
              </a:xfrm>
              <a:custGeom>
                <a:avLst/>
                <a:gdLst/>
                <a:ahLst/>
                <a:cxnLst/>
                <a:rect l="l" t="t" r="r" b="b"/>
                <a:pathLst>
                  <a:path h="715645">
                    <a:moveTo>
                      <a:pt x="0" y="0"/>
                    </a:moveTo>
                    <a:lnTo>
                      <a:pt x="0" y="715395"/>
                    </a:lnTo>
                  </a:path>
                </a:pathLst>
              </a:custGeom>
              <a:ln w="6350">
                <a:solidFill>
                  <a:srgbClr val="FFFFFF"/>
                </a:solidFill>
              </a:ln>
            </p:spPr>
            <p:txBody>
              <a:bodyPr wrap="square" lIns="0" tIns="0" rIns="0" bIns="0" rtlCol="0">
                <a:normAutofit/>
              </a:bodyPr>
              <a:lstStyle>
                <a:defPPr>
                  <a:defRPr lang="de-DE"/>
                </a:defPPr>
                <a:lvl1pPr marL="0" algn="l" defTabSz="171384" rtl="0" eaLnBrk="1" latinLnBrk="0" hangingPunct="1">
                  <a:defRPr sz="700" kern="1200">
                    <a:solidFill>
                      <a:schemeClr val="tx1"/>
                    </a:solidFill>
                    <a:latin typeface="+mn-lt"/>
                    <a:ea typeface="+mn-ea"/>
                    <a:cs typeface="+mn-cs"/>
                  </a:defRPr>
                </a:lvl1pPr>
                <a:lvl2pPr marL="171384" algn="l" defTabSz="171384" rtl="0" eaLnBrk="1" latinLnBrk="0" hangingPunct="1">
                  <a:defRPr sz="700" kern="1200">
                    <a:solidFill>
                      <a:schemeClr val="tx1"/>
                    </a:solidFill>
                    <a:latin typeface="+mn-lt"/>
                    <a:ea typeface="+mn-ea"/>
                    <a:cs typeface="+mn-cs"/>
                  </a:defRPr>
                </a:lvl2pPr>
                <a:lvl3pPr marL="342770" algn="l" defTabSz="171384" rtl="0" eaLnBrk="1" latinLnBrk="0" hangingPunct="1">
                  <a:defRPr sz="700" kern="1200">
                    <a:solidFill>
                      <a:schemeClr val="tx1"/>
                    </a:solidFill>
                    <a:latin typeface="+mn-lt"/>
                    <a:ea typeface="+mn-ea"/>
                    <a:cs typeface="+mn-cs"/>
                  </a:defRPr>
                </a:lvl3pPr>
                <a:lvl4pPr marL="514154" algn="l" defTabSz="171384" rtl="0" eaLnBrk="1" latinLnBrk="0" hangingPunct="1">
                  <a:defRPr sz="700" kern="1200">
                    <a:solidFill>
                      <a:schemeClr val="tx1"/>
                    </a:solidFill>
                    <a:latin typeface="+mn-lt"/>
                    <a:ea typeface="+mn-ea"/>
                    <a:cs typeface="+mn-cs"/>
                  </a:defRPr>
                </a:lvl4pPr>
                <a:lvl5pPr marL="685539" algn="l" defTabSz="171384" rtl="0" eaLnBrk="1" latinLnBrk="0" hangingPunct="1">
                  <a:defRPr sz="700" kern="1200">
                    <a:solidFill>
                      <a:schemeClr val="tx1"/>
                    </a:solidFill>
                    <a:latin typeface="+mn-lt"/>
                    <a:ea typeface="+mn-ea"/>
                    <a:cs typeface="+mn-cs"/>
                  </a:defRPr>
                </a:lvl5pPr>
                <a:lvl6pPr marL="856924" algn="l" defTabSz="171384" rtl="0" eaLnBrk="1" latinLnBrk="0" hangingPunct="1">
                  <a:defRPr sz="700" kern="1200">
                    <a:solidFill>
                      <a:schemeClr val="tx1"/>
                    </a:solidFill>
                    <a:latin typeface="+mn-lt"/>
                    <a:ea typeface="+mn-ea"/>
                    <a:cs typeface="+mn-cs"/>
                  </a:defRPr>
                </a:lvl6pPr>
                <a:lvl7pPr marL="1028309" algn="l" defTabSz="171384" rtl="0" eaLnBrk="1" latinLnBrk="0" hangingPunct="1">
                  <a:defRPr sz="700" kern="1200">
                    <a:solidFill>
                      <a:schemeClr val="tx1"/>
                    </a:solidFill>
                    <a:latin typeface="+mn-lt"/>
                    <a:ea typeface="+mn-ea"/>
                    <a:cs typeface="+mn-cs"/>
                  </a:defRPr>
                </a:lvl7pPr>
                <a:lvl8pPr marL="1199694" algn="l" defTabSz="171384" rtl="0" eaLnBrk="1" latinLnBrk="0" hangingPunct="1">
                  <a:defRPr sz="700" kern="1200">
                    <a:solidFill>
                      <a:schemeClr val="tx1"/>
                    </a:solidFill>
                    <a:latin typeface="+mn-lt"/>
                    <a:ea typeface="+mn-ea"/>
                    <a:cs typeface="+mn-cs"/>
                  </a:defRPr>
                </a:lvl8pPr>
                <a:lvl9pPr marL="1371078" algn="l" defTabSz="171384" rtl="0" eaLnBrk="1" latinLnBrk="0" hangingPunct="1">
                  <a:defRPr sz="700" kern="1200">
                    <a:solidFill>
                      <a:schemeClr val="tx1"/>
                    </a:solidFill>
                    <a:latin typeface="+mn-lt"/>
                    <a:ea typeface="+mn-ea"/>
                    <a:cs typeface="+mn-cs"/>
                  </a:defRPr>
                </a:lvl9pPr>
              </a:lstStyle>
              <a:p>
                <a:endParaRPr/>
              </a:p>
            </p:txBody>
          </p:sp>
          <p:sp>
            <p:nvSpPr>
              <p:cNvPr id="81" name="object 42">
                <a:extLst>
                  <a:ext uri="{FF2B5EF4-FFF2-40B4-BE49-F238E27FC236}">
                    <a16:creationId xmlns:a16="http://schemas.microsoft.com/office/drawing/2014/main" id="{079D9C5A-90FA-4F5E-DF87-E222B91A5456}"/>
                  </a:ext>
                </a:extLst>
              </p:cNvPr>
              <p:cNvSpPr/>
              <p:nvPr/>
            </p:nvSpPr>
            <p:spPr>
              <a:xfrm>
                <a:off x="7797704" y="5252938"/>
                <a:ext cx="0" cy="901065"/>
              </a:xfrm>
              <a:custGeom>
                <a:avLst/>
                <a:gdLst/>
                <a:ahLst/>
                <a:cxnLst/>
                <a:rect l="l" t="t" r="r" b="b"/>
                <a:pathLst>
                  <a:path h="901064">
                    <a:moveTo>
                      <a:pt x="0" y="0"/>
                    </a:moveTo>
                    <a:lnTo>
                      <a:pt x="0" y="900502"/>
                    </a:lnTo>
                  </a:path>
                </a:pathLst>
              </a:custGeom>
              <a:ln w="6350">
                <a:solidFill>
                  <a:srgbClr val="FFFFFF"/>
                </a:solidFill>
              </a:ln>
            </p:spPr>
            <p:txBody>
              <a:bodyPr wrap="square" lIns="0" tIns="0" rIns="0" bIns="0" rtlCol="0">
                <a:normAutofit/>
              </a:bodyPr>
              <a:lstStyle>
                <a:defPPr>
                  <a:defRPr lang="de-DE"/>
                </a:defPPr>
                <a:lvl1pPr marL="0" algn="l" defTabSz="171384" rtl="0" eaLnBrk="1" latinLnBrk="0" hangingPunct="1">
                  <a:defRPr sz="700" kern="1200">
                    <a:solidFill>
                      <a:schemeClr val="tx1"/>
                    </a:solidFill>
                    <a:latin typeface="+mn-lt"/>
                    <a:ea typeface="+mn-ea"/>
                    <a:cs typeface="+mn-cs"/>
                  </a:defRPr>
                </a:lvl1pPr>
                <a:lvl2pPr marL="171384" algn="l" defTabSz="171384" rtl="0" eaLnBrk="1" latinLnBrk="0" hangingPunct="1">
                  <a:defRPr sz="700" kern="1200">
                    <a:solidFill>
                      <a:schemeClr val="tx1"/>
                    </a:solidFill>
                    <a:latin typeface="+mn-lt"/>
                    <a:ea typeface="+mn-ea"/>
                    <a:cs typeface="+mn-cs"/>
                  </a:defRPr>
                </a:lvl2pPr>
                <a:lvl3pPr marL="342770" algn="l" defTabSz="171384" rtl="0" eaLnBrk="1" latinLnBrk="0" hangingPunct="1">
                  <a:defRPr sz="700" kern="1200">
                    <a:solidFill>
                      <a:schemeClr val="tx1"/>
                    </a:solidFill>
                    <a:latin typeface="+mn-lt"/>
                    <a:ea typeface="+mn-ea"/>
                    <a:cs typeface="+mn-cs"/>
                  </a:defRPr>
                </a:lvl3pPr>
                <a:lvl4pPr marL="514154" algn="l" defTabSz="171384" rtl="0" eaLnBrk="1" latinLnBrk="0" hangingPunct="1">
                  <a:defRPr sz="700" kern="1200">
                    <a:solidFill>
                      <a:schemeClr val="tx1"/>
                    </a:solidFill>
                    <a:latin typeface="+mn-lt"/>
                    <a:ea typeface="+mn-ea"/>
                    <a:cs typeface="+mn-cs"/>
                  </a:defRPr>
                </a:lvl4pPr>
                <a:lvl5pPr marL="685539" algn="l" defTabSz="171384" rtl="0" eaLnBrk="1" latinLnBrk="0" hangingPunct="1">
                  <a:defRPr sz="700" kern="1200">
                    <a:solidFill>
                      <a:schemeClr val="tx1"/>
                    </a:solidFill>
                    <a:latin typeface="+mn-lt"/>
                    <a:ea typeface="+mn-ea"/>
                    <a:cs typeface="+mn-cs"/>
                  </a:defRPr>
                </a:lvl5pPr>
                <a:lvl6pPr marL="856924" algn="l" defTabSz="171384" rtl="0" eaLnBrk="1" latinLnBrk="0" hangingPunct="1">
                  <a:defRPr sz="700" kern="1200">
                    <a:solidFill>
                      <a:schemeClr val="tx1"/>
                    </a:solidFill>
                    <a:latin typeface="+mn-lt"/>
                    <a:ea typeface="+mn-ea"/>
                    <a:cs typeface="+mn-cs"/>
                  </a:defRPr>
                </a:lvl6pPr>
                <a:lvl7pPr marL="1028309" algn="l" defTabSz="171384" rtl="0" eaLnBrk="1" latinLnBrk="0" hangingPunct="1">
                  <a:defRPr sz="700" kern="1200">
                    <a:solidFill>
                      <a:schemeClr val="tx1"/>
                    </a:solidFill>
                    <a:latin typeface="+mn-lt"/>
                    <a:ea typeface="+mn-ea"/>
                    <a:cs typeface="+mn-cs"/>
                  </a:defRPr>
                </a:lvl7pPr>
                <a:lvl8pPr marL="1199694" algn="l" defTabSz="171384" rtl="0" eaLnBrk="1" latinLnBrk="0" hangingPunct="1">
                  <a:defRPr sz="700" kern="1200">
                    <a:solidFill>
                      <a:schemeClr val="tx1"/>
                    </a:solidFill>
                    <a:latin typeface="+mn-lt"/>
                    <a:ea typeface="+mn-ea"/>
                    <a:cs typeface="+mn-cs"/>
                  </a:defRPr>
                </a:lvl8pPr>
                <a:lvl9pPr marL="1371078" algn="l" defTabSz="171384" rtl="0" eaLnBrk="1" latinLnBrk="0" hangingPunct="1">
                  <a:defRPr sz="700" kern="1200">
                    <a:solidFill>
                      <a:schemeClr val="tx1"/>
                    </a:solidFill>
                    <a:latin typeface="+mn-lt"/>
                    <a:ea typeface="+mn-ea"/>
                    <a:cs typeface="+mn-cs"/>
                  </a:defRPr>
                </a:lvl9pPr>
              </a:lstStyle>
              <a:p>
                <a:endParaRPr/>
              </a:p>
            </p:txBody>
          </p:sp>
          <p:sp>
            <p:nvSpPr>
              <p:cNvPr id="83" name="object 43">
                <a:extLst>
                  <a:ext uri="{FF2B5EF4-FFF2-40B4-BE49-F238E27FC236}">
                    <a16:creationId xmlns:a16="http://schemas.microsoft.com/office/drawing/2014/main" id="{6ABE5E2C-0E86-2E00-C096-5AE0EF388A01}"/>
                  </a:ext>
                </a:extLst>
              </p:cNvPr>
              <p:cNvSpPr/>
              <p:nvPr/>
            </p:nvSpPr>
            <p:spPr>
              <a:xfrm>
                <a:off x="6616608" y="4157413"/>
                <a:ext cx="0" cy="1096010"/>
              </a:xfrm>
              <a:custGeom>
                <a:avLst/>
                <a:gdLst/>
                <a:ahLst/>
                <a:cxnLst/>
                <a:rect l="l" t="t" r="r" b="b"/>
                <a:pathLst>
                  <a:path h="1096010">
                    <a:moveTo>
                      <a:pt x="0" y="0"/>
                    </a:moveTo>
                    <a:lnTo>
                      <a:pt x="0" y="1095526"/>
                    </a:lnTo>
                  </a:path>
                </a:pathLst>
              </a:custGeom>
              <a:ln w="6350">
                <a:solidFill>
                  <a:srgbClr val="FFFFFF"/>
                </a:solidFill>
              </a:ln>
            </p:spPr>
            <p:txBody>
              <a:bodyPr wrap="square" lIns="0" tIns="0" rIns="0" bIns="0" rtlCol="0">
                <a:normAutofit/>
              </a:bodyPr>
              <a:lstStyle>
                <a:defPPr>
                  <a:defRPr lang="de-DE"/>
                </a:defPPr>
                <a:lvl1pPr marL="0" algn="l" defTabSz="171384" rtl="0" eaLnBrk="1" latinLnBrk="0" hangingPunct="1">
                  <a:defRPr sz="700" kern="1200">
                    <a:solidFill>
                      <a:schemeClr val="tx1"/>
                    </a:solidFill>
                    <a:latin typeface="+mn-lt"/>
                    <a:ea typeface="+mn-ea"/>
                    <a:cs typeface="+mn-cs"/>
                  </a:defRPr>
                </a:lvl1pPr>
                <a:lvl2pPr marL="171384" algn="l" defTabSz="171384" rtl="0" eaLnBrk="1" latinLnBrk="0" hangingPunct="1">
                  <a:defRPr sz="700" kern="1200">
                    <a:solidFill>
                      <a:schemeClr val="tx1"/>
                    </a:solidFill>
                    <a:latin typeface="+mn-lt"/>
                    <a:ea typeface="+mn-ea"/>
                    <a:cs typeface="+mn-cs"/>
                  </a:defRPr>
                </a:lvl2pPr>
                <a:lvl3pPr marL="342770" algn="l" defTabSz="171384" rtl="0" eaLnBrk="1" latinLnBrk="0" hangingPunct="1">
                  <a:defRPr sz="700" kern="1200">
                    <a:solidFill>
                      <a:schemeClr val="tx1"/>
                    </a:solidFill>
                    <a:latin typeface="+mn-lt"/>
                    <a:ea typeface="+mn-ea"/>
                    <a:cs typeface="+mn-cs"/>
                  </a:defRPr>
                </a:lvl3pPr>
                <a:lvl4pPr marL="514154" algn="l" defTabSz="171384" rtl="0" eaLnBrk="1" latinLnBrk="0" hangingPunct="1">
                  <a:defRPr sz="700" kern="1200">
                    <a:solidFill>
                      <a:schemeClr val="tx1"/>
                    </a:solidFill>
                    <a:latin typeface="+mn-lt"/>
                    <a:ea typeface="+mn-ea"/>
                    <a:cs typeface="+mn-cs"/>
                  </a:defRPr>
                </a:lvl4pPr>
                <a:lvl5pPr marL="685539" algn="l" defTabSz="171384" rtl="0" eaLnBrk="1" latinLnBrk="0" hangingPunct="1">
                  <a:defRPr sz="700" kern="1200">
                    <a:solidFill>
                      <a:schemeClr val="tx1"/>
                    </a:solidFill>
                    <a:latin typeface="+mn-lt"/>
                    <a:ea typeface="+mn-ea"/>
                    <a:cs typeface="+mn-cs"/>
                  </a:defRPr>
                </a:lvl5pPr>
                <a:lvl6pPr marL="856924" algn="l" defTabSz="171384" rtl="0" eaLnBrk="1" latinLnBrk="0" hangingPunct="1">
                  <a:defRPr sz="700" kern="1200">
                    <a:solidFill>
                      <a:schemeClr val="tx1"/>
                    </a:solidFill>
                    <a:latin typeface="+mn-lt"/>
                    <a:ea typeface="+mn-ea"/>
                    <a:cs typeface="+mn-cs"/>
                  </a:defRPr>
                </a:lvl6pPr>
                <a:lvl7pPr marL="1028309" algn="l" defTabSz="171384" rtl="0" eaLnBrk="1" latinLnBrk="0" hangingPunct="1">
                  <a:defRPr sz="700" kern="1200">
                    <a:solidFill>
                      <a:schemeClr val="tx1"/>
                    </a:solidFill>
                    <a:latin typeface="+mn-lt"/>
                    <a:ea typeface="+mn-ea"/>
                    <a:cs typeface="+mn-cs"/>
                  </a:defRPr>
                </a:lvl7pPr>
                <a:lvl8pPr marL="1199694" algn="l" defTabSz="171384" rtl="0" eaLnBrk="1" latinLnBrk="0" hangingPunct="1">
                  <a:defRPr sz="700" kern="1200">
                    <a:solidFill>
                      <a:schemeClr val="tx1"/>
                    </a:solidFill>
                    <a:latin typeface="+mn-lt"/>
                    <a:ea typeface="+mn-ea"/>
                    <a:cs typeface="+mn-cs"/>
                  </a:defRPr>
                </a:lvl8pPr>
                <a:lvl9pPr marL="1371078" algn="l" defTabSz="171384" rtl="0" eaLnBrk="1" latinLnBrk="0" hangingPunct="1">
                  <a:defRPr sz="700" kern="1200">
                    <a:solidFill>
                      <a:schemeClr val="tx1"/>
                    </a:solidFill>
                    <a:latin typeface="+mn-lt"/>
                    <a:ea typeface="+mn-ea"/>
                    <a:cs typeface="+mn-cs"/>
                  </a:defRPr>
                </a:lvl9pPr>
              </a:lstStyle>
              <a:p>
                <a:endParaRPr/>
              </a:p>
            </p:txBody>
          </p:sp>
          <p:sp>
            <p:nvSpPr>
              <p:cNvPr id="84" name="object 44">
                <a:extLst>
                  <a:ext uri="{FF2B5EF4-FFF2-40B4-BE49-F238E27FC236}">
                    <a16:creationId xmlns:a16="http://schemas.microsoft.com/office/drawing/2014/main" id="{16DFEE1C-7EEC-230F-1A22-557B45F031D0}"/>
                  </a:ext>
                </a:extLst>
              </p:cNvPr>
              <p:cNvSpPr/>
              <p:nvPr/>
            </p:nvSpPr>
            <p:spPr>
              <a:xfrm>
                <a:off x="3624726" y="4157413"/>
                <a:ext cx="0" cy="1096010"/>
              </a:xfrm>
              <a:custGeom>
                <a:avLst/>
                <a:gdLst/>
                <a:ahLst/>
                <a:cxnLst/>
                <a:rect l="l" t="t" r="r" b="b"/>
                <a:pathLst>
                  <a:path h="1096010">
                    <a:moveTo>
                      <a:pt x="0" y="0"/>
                    </a:moveTo>
                    <a:lnTo>
                      <a:pt x="0" y="1095526"/>
                    </a:lnTo>
                  </a:path>
                </a:pathLst>
              </a:custGeom>
              <a:ln w="6350">
                <a:solidFill>
                  <a:srgbClr val="FFFFFF"/>
                </a:solidFill>
              </a:ln>
            </p:spPr>
            <p:txBody>
              <a:bodyPr wrap="square" lIns="0" tIns="0" rIns="0" bIns="0" rtlCol="0">
                <a:normAutofit/>
              </a:bodyPr>
              <a:lstStyle>
                <a:defPPr>
                  <a:defRPr lang="de-DE"/>
                </a:defPPr>
                <a:lvl1pPr marL="0" algn="l" defTabSz="171384" rtl="0" eaLnBrk="1" latinLnBrk="0" hangingPunct="1">
                  <a:defRPr sz="700" kern="1200">
                    <a:solidFill>
                      <a:schemeClr val="tx1"/>
                    </a:solidFill>
                    <a:latin typeface="+mn-lt"/>
                    <a:ea typeface="+mn-ea"/>
                    <a:cs typeface="+mn-cs"/>
                  </a:defRPr>
                </a:lvl1pPr>
                <a:lvl2pPr marL="171384" algn="l" defTabSz="171384" rtl="0" eaLnBrk="1" latinLnBrk="0" hangingPunct="1">
                  <a:defRPr sz="700" kern="1200">
                    <a:solidFill>
                      <a:schemeClr val="tx1"/>
                    </a:solidFill>
                    <a:latin typeface="+mn-lt"/>
                    <a:ea typeface="+mn-ea"/>
                    <a:cs typeface="+mn-cs"/>
                  </a:defRPr>
                </a:lvl2pPr>
                <a:lvl3pPr marL="342770" algn="l" defTabSz="171384" rtl="0" eaLnBrk="1" latinLnBrk="0" hangingPunct="1">
                  <a:defRPr sz="700" kern="1200">
                    <a:solidFill>
                      <a:schemeClr val="tx1"/>
                    </a:solidFill>
                    <a:latin typeface="+mn-lt"/>
                    <a:ea typeface="+mn-ea"/>
                    <a:cs typeface="+mn-cs"/>
                  </a:defRPr>
                </a:lvl3pPr>
                <a:lvl4pPr marL="514154" algn="l" defTabSz="171384" rtl="0" eaLnBrk="1" latinLnBrk="0" hangingPunct="1">
                  <a:defRPr sz="700" kern="1200">
                    <a:solidFill>
                      <a:schemeClr val="tx1"/>
                    </a:solidFill>
                    <a:latin typeface="+mn-lt"/>
                    <a:ea typeface="+mn-ea"/>
                    <a:cs typeface="+mn-cs"/>
                  </a:defRPr>
                </a:lvl4pPr>
                <a:lvl5pPr marL="685539" algn="l" defTabSz="171384" rtl="0" eaLnBrk="1" latinLnBrk="0" hangingPunct="1">
                  <a:defRPr sz="700" kern="1200">
                    <a:solidFill>
                      <a:schemeClr val="tx1"/>
                    </a:solidFill>
                    <a:latin typeface="+mn-lt"/>
                    <a:ea typeface="+mn-ea"/>
                    <a:cs typeface="+mn-cs"/>
                  </a:defRPr>
                </a:lvl5pPr>
                <a:lvl6pPr marL="856924" algn="l" defTabSz="171384" rtl="0" eaLnBrk="1" latinLnBrk="0" hangingPunct="1">
                  <a:defRPr sz="700" kern="1200">
                    <a:solidFill>
                      <a:schemeClr val="tx1"/>
                    </a:solidFill>
                    <a:latin typeface="+mn-lt"/>
                    <a:ea typeface="+mn-ea"/>
                    <a:cs typeface="+mn-cs"/>
                  </a:defRPr>
                </a:lvl6pPr>
                <a:lvl7pPr marL="1028309" algn="l" defTabSz="171384" rtl="0" eaLnBrk="1" latinLnBrk="0" hangingPunct="1">
                  <a:defRPr sz="700" kern="1200">
                    <a:solidFill>
                      <a:schemeClr val="tx1"/>
                    </a:solidFill>
                    <a:latin typeface="+mn-lt"/>
                    <a:ea typeface="+mn-ea"/>
                    <a:cs typeface="+mn-cs"/>
                  </a:defRPr>
                </a:lvl7pPr>
                <a:lvl8pPr marL="1199694" algn="l" defTabSz="171384" rtl="0" eaLnBrk="1" latinLnBrk="0" hangingPunct="1">
                  <a:defRPr sz="700" kern="1200">
                    <a:solidFill>
                      <a:schemeClr val="tx1"/>
                    </a:solidFill>
                    <a:latin typeface="+mn-lt"/>
                    <a:ea typeface="+mn-ea"/>
                    <a:cs typeface="+mn-cs"/>
                  </a:defRPr>
                </a:lvl8pPr>
                <a:lvl9pPr marL="1371078" algn="l" defTabSz="171384" rtl="0" eaLnBrk="1" latinLnBrk="0" hangingPunct="1">
                  <a:defRPr sz="700" kern="1200">
                    <a:solidFill>
                      <a:schemeClr val="tx1"/>
                    </a:solidFill>
                    <a:latin typeface="+mn-lt"/>
                    <a:ea typeface="+mn-ea"/>
                    <a:cs typeface="+mn-cs"/>
                  </a:defRPr>
                </a:lvl9pPr>
              </a:lstStyle>
              <a:p>
                <a:endParaRPr/>
              </a:p>
            </p:txBody>
          </p:sp>
          <p:sp>
            <p:nvSpPr>
              <p:cNvPr id="86" name="object 45">
                <a:extLst>
                  <a:ext uri="{FF2B5EF4-FFF2-40B4-BE49-F238E27FC236}">
                    <a16:creationId xmlns:a16="http://schemas.microsoft.com/office/drawing/2014/main" id="{3235538A-B17B-259E-5DAD-EE899397A60B}"/>
                  </a:ext>
                </a:extLst>
              </p:cNvPr>
              <p:cNvSpPr/>
              <p:nvPr/>
            </p:nvSpPr>
            <p:spPr>
              <a:xfrm>
                <a:off x="4996430" y="5252938"/>
                <a:ext cx="0" cy="1091565"/>
              </a:xfrm>
              <a:custGeom>
                <a:avLst/>
                <a:gdLst/>
                <a:ahLst/>
                <a:cxnLst/>
                <a:rect l="l" t="t" r="r" b="b"/>
                <a:pathLst>
                  <a:path h="1091564">
                    <a:moveTo>
                      <a:pt x="0" y="0"/>
                    </a:moveTo>
                    <a:lnTo>
                      <a:pt x="0" y="1091428"/>
                    </a:lnTo>
                  </a:path>
                </a:pathLst>
              </a:custGeom>
              <a:ln w="6350">
                <a:solidFill>
                  <a:srgbClr val="FFFFFF"/>
                </a:solidFill>
              </a:ln>
            </p:spPr>
            <p:txBody>
              <a:bodyPr wrap="square" lIns="0" tIns="0" rIns="0" bIns="0" rtlCol="0">
                <a:normAutofit/>
              </a:bodyPr>
              <a:lstStyle>
                <a:defPPr>
                  <a:defRPr lang="de-DE"/>
                </a:defPPr>
                <a:lvl1pPr marL="0" algn="l" defTabSz="171384" rtl="0" eaLnBrk="1" latinLnBrk="0" hangingPunct="1">
                  <a:defRPr sz="700" kern="1200">
                    <a:solidFill>
                      <a:schemeClr val="tx1"/>
                    </a:solidFill>
                    <a:latin typeface="+mn-lt"/>
                    <a:ea typeface="+mn-ea"/>
                    <a:cs typeface="+mn-cs"/>
                  </a:defRPr>
                </a:lvl1pPr>
                <a:lvl2pPr marL="171384" algn="l" defTabSz="171384" rtl="0" eaLnBrk="1" latinLnBrk="0" hangingPunct="1">
                  <a:defRPr sz="700" kern="1200">
                    <a:solidFill>
                      <a:schemeClr val="tx1"/>
                    </a:solidFill>
                    <a:latin typeface="+mn-lt"/>
                    <a:ea typeface="+mn-ea"/>
                    <a:cs typeface="+mn-cs"/>
                  </a:defRPr>
                </a:lvl2pPr>
                <a:lvl3pPr marL="342770" algn="l" defTabSz="171384" rtl="0" eaLnBrk="1" latinLnBrk="0" hangingPunct="1">
                  <a:defRPr sz="700" kern="1200">
                    <a:solidFill>
                      <a:schemeClr val="tx1"/>
                    </a:solidFill>
                    <a:latin typeface="+mn-lt"/>
                    <a:ea typeface="+mn-ea"/>
                    <a:cs typeface="+mn-cs"/>
                  </a:defRPr>
                </a:lvl3pPr>
                <a:lvl4pPr marL="514154" algn="l" defTabSz="171384" rtl="0" eaLnBrk="1" latinLnBrk="0" hangingPunct="1">
                  <a:defRPr sz="700" kern="1200">
                    <a:solidFill>
                      <a:schemeClr val="tx1"/>
                    </a:solidFill>
                    <a:latin typeface="+mn-lt"/>
                    <a:ea typeface="+mn-ea"/>
                    <a:cs typeface="+mn-cs"/>
                  </a:defRPr>
                </a:lvl4pPr>
                <a:lvl5pPr marL="685539" algn="l" defTabSz="171384" rtl="0" eaLnBrk="1" latinLnBrk="0" hangingPunct="1">
                  <a:defRPr sz="700" kern="1200">
                    <a:solidFill>
                      <a:schemeClr val="tx1"/>
                    </a:solidFill>
                    <a:latin typeface="+mn-lt"/>
                    <a:ea typeface="+mn-ea"/>
                    <a:cs typeface="+mn-cs"/>
                  </a:defRPr>
                </a:lvl5pPr>
                <a:lvl6pPr marL="856924" algn="l" defTabSz="171384" rtl="0" eaLnBrk="1" latinLnBrk="0" hangingPunct="1">
                  <a:defRPr sz="700" kern="1200">
                    <a:solidFill>
                      <a:schemeClr val="tx1"/>
                    </a:solidFill>
                    <a:latin typeface="+mn-lt"/>
                    <a:ea typeface="+mn-ea"/>
                    <a:cs typeface="+mn-cs"/>
                  </a:defRPr>
                </a:lvl6pPr>
                <a:lvl7pPr marL="1028309" algn="l" defTabSz="171384" rtl="0" eaLnBrk="1" latinLnBrk="0" hangingPunct="1">
                  <a:defRPr sz="700" kern="1200">
                    <a:solidFill>
                      <a:schemeClr val="tx1"/>
                    </a:solidFill>
                    <a:latin typeface="+mn-lt"/>
                    <a:ea typeface="+mn-ea"/>
                    <a:cs typeface="+mn-cs"/>
                  </a:defRPr>
                </a:lvl7pPr>
                <a:lvl8pPr marL="1199694" algn="l" defTabSz="171384" rtl="0" eaLnBrk="1" latinLnBrk="0" hangingPunct="1">
                  <a:defRPr sz="700" kern="1200">
                    <a:solidFill>
                      <a:schemeClr val="tx1"/>
                    </a:solidFill>
                    <a:latin typeface="+mn-lt"/>
                    <a:ea typeface="+mn-ea"/>
                    <a:cs typeface="+mn-cs"/>
                  </a:defRPr>
                </a:lvl8pPr>
                <a:lvl9pPr marL="1371078" algn="l" defTabSz="171384" rtl="0" eaLnBrk="1" latinLnBrk="0" hangingPunct="1">
                  <a:defRPr sz="700" kern="1200">
                    <a:solidFill>
                      <a:schemeClr val="tx1"/>
                    </a:solidFill>
                    <a:latin typeface="+mn-lt"/>
                    <a:ea typeface="+mn-ea"/>
                    <a:cs typeface="+mn-cs"/>
                  </a:defRPr>
                </a:lvl9pPr>
              </a:lstStyle>
              <a:p>
                <a:endParaRPr/>
              </a:p>
            </p:txBody>
          </p:sp>
          <p:sp>
            <p:nvSpPr>
              <p:cNvPr id="88" name="object 46">
                <a:extLst>
                  <a:ext uri="{FF2B5EF4-FFF2-40B4-BE49-F238E27FC236}">
                    <a16:creationId xmlns:a16="http://schemas.microsoft.com/office/drawing/2014/main" id="{6A32C914-1724-16DB-62C8-015987A1E941}"/>
                  </a:ext>
                </a:extLst>
              </p:cNvPr>
              <p:cNvSpPr/>
              <p:nvPr/>
            </p:nvSpPr>
            <p:spPr>
              <a:xfrm>
                <a:off x="2140698" y="5252938"/>
                <a:ext cx="0" cy="1091565"/>
              </a:xfrm>
              <a:custGeom>
                <a:avLst/>
                <a:gdLst/>
                <a:ahLst/>
                <a:cxnLst/>
                <a:rect l="l" t="t" r="r" b="b"/>
                <a:pathLst>
                  <a:path h="1091564">
                    <a:moveTo>
                      <a:pt x="0" y="0"/>
                    </a:moveTo>
                    <a:lnTo>
                      <a:pt x="0" y="1091428"/>
                    </a:lnTo>
                  </a:path>
                </a:pathLst>
              </a:custGeom>
              <a:ln w="6350">
                <a:solidFill>
                  <a:srgbClr val="FFFFFF"/>
                </a:solidFill>
              </a:ln>
            </p:spPr>
            <p:txBody>
              <a:bodyPr wrap="square" lIns="0" tIns="0" rIns="0" bIns="0" rtlCol="0">
                <a:normAutofit/>
              </a:bodyPr>
              <a:lstStyle>
                <a:defPPr>
                  <a:defRPr lang="de-DE"/>
                </a:defPPr>
                <a:lvl1pPr marL="0" algn="l" defTabSz="171384" rtl="0" eaLnBrk="1" latinLnBrk="0" hangingPunct="1">
                  <a:defRPr sz="700" kern="1200">
                    <a:solidFill>
                      <a:schemeClr val="tx1"/>
                    </a:solidFill>
                    <a:latin typeface="+mn-lt"/>
                    <a:ea typeface="+mn-ea"/>
                    <a:cs typeface="+mn-cs"/>
                  </a:defRPr>
                </a:lvl1pPr>
                <a:lvl2pPr marL="171384" algn="l" defTabSz="171384" rtl="0" eaLnBrk="1" latinLnBrk="0" hangingPunct="1">
                  <a:defRPr sz="700" kern="1200">
                    <a:solidFill>
                      <a:schemeClr val="tx1"/>
                    </a:solidFill>
                    <a:latin typeface="+mn-lt"/>
                    <a:ea typeface="+mn-ea"/>
                    <a:cs typeface="+mn-cs"/>
                  </a:defRPr>
                </a:lvl2pPr>
                <a:lvl3pPr marL="342770" algn="l" defTabSz="171384" rtl="0" eaLnBrk="1" latinLnBrk="0" hangingPunct="1">
                  <a:defRPr sz="700" kern="1200">
                    <a:solidFill>
                      <a:schemeClr val="tx1"/>
                    </a:solidFill>
                    <a:latin typeface="+mn-lt"/>
                    <a:ea typeface="+mn-ea"/>
                    <a:cs typeface="+mn-cs"/>
                  </a:defRPr>
                </a:lvl3pPr>
                <a:lvl4pPr marL="514154" algn="l" defTabSz="171384" rtl="0" eaLnBrk="1" latinLnBrk="0" hangingPunct="1">
                  <a:defRPr sz="700" kern="1200">
                    <a:solidFill>
                      <a:schemeClr val="tx1"/>
                    </a:solidFill>
                    <a:latin typeface="+mn-lt"/>
                    <a:ea typeface="+mn-ea"/>
                    <a:cs typeface="+mn-cs"/>
                  </a:defRPr>
                </a:lvl4pPr>
                <a:lvl5pPr marL="685539" algn="l" defTabSz="171384" rtl="0" eaLnBrk="1" latinLnBrk="0" hangingPunct="1">
                  <a:defRPr sz="700" kern="1200">
                    <a:solidFill>
                      <a:schemeClr val="tx1"/>
                    </a:solidFill>
                    <a:latin typeface="+mn-lt"/>
                    <a:ea typeface="+mn-ea"/>
                    <a:cs typeface="+mn-cs"/>
                  </a:defRPr>
                </a:lvl5pPr>
                <a:lvl6pPr marL="856924" algn="l" defTabSz="171384" rtl="0" eaLnBrk="1" latinLnBrk="0" hangingPunct="1">
                  <a:defRPr sz="700" kern="1200">
                    <a:solidFill>
                      <a:schemeClr val="tx1"/>
                    </a:solidFill>
                    <a:latin typeface="+mn-lt"/>
                    <a:ea typeface="+mn-ea"/>
                    <a:cs typeface="+mn-cs"/>
                  </a:defRPr>
                </a:lvl6pPr>
                <a:lvl7pPr marL="1028309" algn="l" defTabSz="171384" rtl="0" eaLnBrk="1" latinLnBrk="0" hangingPunct="1">
                  <a:defRPr sz="700" kern="1200">
                    <a:solidFill>
                      <a:schemeClr val="tx1"/>
                    </a:solidFill>
                    <a:latin typeface="+mn-lt"/>
                    <a:ea typeface="+mn-ea"/>
                    <a:cs typeface="+mn-cs"/>
                  </a:defRPr>
                </a:lvl7pPr>
                <a:lvl8pPr marL="1199694" algn="l" defTabSz="171384" rtl="0" eaLnBrk="1" latinLnBrk="0" hangingPunct="1">
                  <a:defRPr sz="700" kern="1200">
                    <a:solidFill>
                      <a:schemeClr val="tx1"/>
                    </a:solidFill>
                    <a:latin typeface="+mn-lt"/>
                    <a:ea typeface="+mn-ea"/>
                    <a:cs typeface="+mn-cs"/>
                  </a:defRPr>
                </a:lvl8pPr>
                <a:lvl9pPr marL="1371078" algn="l" defTabSz="171384" rtl="0" eaLnBrk="1" latinLnBrk="0" hangingPunct="1">
                  <a:defRPr sz="700" kern="1200">
                    <a:solidFill>
                      <a:schemeClr val="tx1"/>
                    </a:solidFill>
                    <a:latin typeface="+mn-lt"/>
                    <a:ea typeface="+mn-ea"/>
                    <a:cs typeface="+mn-cs"/>
                  </a:defRPr>
                </a:lvl9pPr>
              </a:lstStyle>
              <a:p>
                <a:endParaRPr/>
              </a:p>
            </p:txBody>
          </p:sp>
          <p:sp>
            <p:nvSpPr>
              <p:cNvPr id="90" name="object 47">
                <a:extLst>
                  <a:ext uri="{FF2B5EF4-FFF2-40B4-BE49-F238E27FC236}">
                    <a16:creationId xmlns:a16="http://schemas.microsoft.com/office/drawing/2014/main" id="{2C36BB78-0073-83A2-F6BF-78938BDFB97A}"/>
                  </a:ext>
                </a:extLst>
              </p:cNvPr>
              <p:cNvSpPr/>
              <p:nvPr/>
            </p:nvSpPr>
            <p:spPr>
              <a:xfrm>
                <a:off x="2140698" y="6945028"/>
                <a:ext cx="0" cy="2756535"/>
              </a:xfrm>
              <a:custGeom>
                <a:avLst/>
                <a:gdLst/>
                <a:ahLst/>
                <a:cxnLst/>
                <a:rect l="l" t="t" r="r" b="b"/>
                <a:pathLst>
                  <a:path h="2756534">
                    <a:moveTo>
                      <a:pt x="0" y="0"/>
                    </a:moveTo>
                    <a:lnTo>
                      <a:pt x="0" y="2756180"/>
                    </a:lnTo>
                  </a:path>
                </a:pathLst>
              </a:custGeom>
              <a:ln w="6350">
                <a:solidFill>
                  <a:srgbClr val="FFFFFF"/>
                </a:solidFill>
              </a:ln>
            </p:spPr>
            <p:txBody>
              <a:bodyPr wrap="square" lIns="0" tIns="0" rIns="0" bIns="0" rtlCol="0">
                <a:normAutofit/>
              </a:bodyPr>
              <a:lstStyle>
                <a:defPPr>
                  <a:defRPr lang="de-DE"/>
                </a:defPPr>
                <a:lvl1pPr marL="0" algn="l" defTabSz="171384" rtl="0" eaLnBrk="1" latinLnBrk="0" hangingPunct="1">
                  <a:defRPr sz="700" kern="1200">
                    <a:solidFill>
                      <a:schemeClr val="tx1"/>
                    </a:solidFill>
                    <a:latin typeface="+mn-lt"/>
                    <a:ea typeface="+mn-ea"/>
                    <a:cs typeface="+mn-cs"/>
                  </a:defRPr>
                </a:lvl1pPr>
                <a:lvl2pPr marL="171384" algn="l" defTabSz="171384" rtl="0" eaLnBrk="1" latinLnBrk="0" hangingPunct="1">
                  <a:defRPr sz="700" kern="1200">
                    <a:solidFill>
                      <a:schemeClr val="tx1"/>
                    </a:solidFill>
                    <a:latin typeface="+mn-lt"/>
                    <a:ea typeface="+mn-ea"/>
                    <a:cs typeface="+mn-cs"/>
                  </a:defRPr>
                </a:lvl2pPr>
                <a:lvl3pPr marL="342770" algn="l" defTabSz="171384" rtl="0" eaLnBrk="1" latinLnBrk="0" hangingPunct="1">
                  <a:defRPr sz="700" kern="1200">
                    <a:solidFill>
                      <a:schemeClr val="tx1"/>
                    </a:solidFill>
                    <a:latin typeface="+mn-lt"/>
                    <a:ea typeface="+mn-ea"/>
                    <a:cs typeface="+mn-cs"/>
                  </a:defRPr>
                </a:lvl3pPr>
                <a:lvl4pPr marL="514154" algn="l" defTabSz="171384" rtl="0" eaLnBrk="1" latinLnBrk="0" hangingPunct="1">
                  <a:defRPr sz="700" kern="1200">
                    <a:solidFill>
                      <a:schemeClr val="tx1"/>
                    </a:solidFill>
                    <a:latin typeface="+mn-lt"/>
                    <a:ea typeface="+mn-ea"/>
                    <a:cs typeface="+mn-cs"/>
                  </a:defRPr>
                </a:lvl4pPr>
                <a:lvl5pPr marL="685539" algn="l" defTabSz="171384" rtl="0" eaLnBrk="1" latinLnBrk="0" hangingPunct="1">
                  <a:defRPr sz="700" kern="1200">
                    <a:solidFill>
                      <a:schemeClr val="tx1"/>
                    </a:solidFill>
                    <a:latin typeface="+mn-lt"/>
                    <a:ea typeface="+mn-ea"/>
                    <a:cs typeface="+mn-cs"/>
                  </a:defRPr>
                </a:lvl5pPr>
                <a:lvl6pPr marL="856924" algn="l" defTabSz="171384" rtl="0" eaLnBrk="1" latinLnBrk="0" hangingPunct="1">
                  <a:defRPr sz="700" kern="1200">
                    <a:solidFill>
                      <a:schemeClr val="tx1"/>
                    </a:solidFill>
                    <a:latin typeface="+mn-lt"/>
                    <a:ea typeface="+mn-ea"/>
                    <a:cs typeface="+mn-cs"/>
                  </a:defRPr>
                </a:lvl6pPr>
                <a:lvl7pPr marL="1028309" algn="l" defTabSz="171384" rtl="0" eaLnBrk="1" latinLnBrk="0" hangingPunct="1">
                  <a:defRPr sz="700" kern="1200">
                    <a:solidFill>
                      <a:schemeClr val="tx1"/>
                    </a:solidFill>
                    <a:latin typeface="+mn-lt"/>
                    <a:ea typeface="+mn-ea"/>
                    <a:cs typeface="+mn-cs"/>
                  </a:defRPr>
                </a:lvl7pPr>
                <a:lvl8pPr marL="1199694" algn="l" defTabSz="171384" rtl="0" eaLnBrk="1" latinLnBrk="0" hangingPunct="1">
                  <a:defRPr sz="700" kern="1200">
                    <a:solidFill>
                      <a:schemeClr val="tx1"/>
                    </a:solidFill>
                    <a:latin typeface="+mn-lt"/>
                    <a:ea typeface="+mn-ea"/>
                    <a:cs typeface="+mn-cs"/>
                  </a:defRPr>
                </a:lvl8pPr>
                <a:lvl9pPr marL="1371078" algn="l" defTabSz="171384" rtl="0" eaLnBrk="1" latinLnBrk="0" hangingPunct="1">
                  <a:defRPr sz="700" kern="1200">
                    <a:solidFill>
                      <a:schemeClr val="tx1"/>
                    </a:solidFill>
                    <a:latin typeface="+mn-lt"/>
                    <a:ea typeface="+mn-ea"/>
                    <a:cs typeface="+mn-cs"/>
                  </a:defRPr>
                </a:lvl9pPr>
              </a:lstStyle>
              <a:p>
                <a:endParaRPr/>
              </a:p>
            </p:txBody>
          </p:sp>
          <p:sp>
            <p:nvSpPr>
              <p:cNvPr id="92" name="object 48">
                <a:extLst>
                  <a:ext uri="{FF2B5EF4-FFF2-40B4-BE49-F238E27FC236}">
                    <a16:creationId xmlns:a16="http://schemas.microsoft.com/office/drawing/2014/main" id="{68920B36-7C70-A5D5-D54F-6E2C7697DE25}"/>
                  </a:ext>
                </a:extLst>
              </p:cNvPr>
              <p:cNvSpPr/>
              <p:nvPr/>
            </p:nvSpPr>
            <p:spPr>
              <a:xfrm>
                <a:off x="4475660" y="8800708"/>
                <a:ext cx="0" cy="877569"/>
              </a:xfrm>
              <a:custGeom>
                <a:avLst/>
                <a:gdLst/>
                <a:ahLst/>
                <a:cxnLst/>
                <a:rect l="l" t="t" r="r" b="b"/>
                <a:pathLst>
                  <a:path h="877570">
                    <a:moveTo>
                      <a:pt x="0" y="0"/>
                    </a:moveTo>
                    <a:lnTo>
                      <a:pt x="0" y="877208"/>
                    </a:lnTo>
                  </a:path>
                </a:pathLst>
              </a:custGeom>
              <a:ln w="6350">
                <a:solidFill>
                  <a:srgbClr val="FFFFFF"/>
                </a:solidFill>
              </a:ln>
            </p:spPr>
            <p:txBody>
              <a:bodyPr wrap="square" lIns="0" tIns="0" rIns="0" bIns="0" rtlCol="0">
                <a:normAutofit/>
              </a:bodyPr>
              <a:lstStyle>
                <a:defPPr>
                  <a:defRPr lang="de-DE"/>
                </a:defPPr>
                <a:lvl1pPr marL="0" algn="l" defTabSz="171384" rtl="0" eaLnBrk="1" latinLnBrk="0" hangingPunct="1">
                  <a:defRPr sz="700" kern="1200">
                    <a:solidFill>
                      <a:schemeClr val="tx1"/>
                    </a:solidFill>
                    <a:latin typeface="+mn-lt"/>
                    <a:ea typeface="+mn-ea"/>
                    <a:cs typeface="+mn-cs"/>
                  </a:defRPr>
                </a:lvl1pPr>
                <a:lvl2pPr marL="171384" algn="l" defTabSz="171384" rtl="0" eaLnBrk="1" latinLnBrk="0" hangingPunct="1">
                  <a:defRPr sz="700" kern="1200">
                    <a:solidFill>
                      <a:schemeClr val="tx1"/>
                    </a:solidFill>
                    <a:latin typeface="+mn-lt"/>
                    <a:ea typeface="+mn-ea"/>
                    <a:cs typeface="+mn-cs"/>
                  </a:defRPr>
                </a:lvl2pPr>
                <a:lvl3pPr marL="342770" algn="l" defTabSz="171384" rtl="0" eaLnBrk="1" latinLnBrk="0" hangingPunct="1">
                  <a:defRPr sz="700" kern="1200">
                    <a:solidFill>
                      <a:schemeClr val="tx1"/>
                    </a:solidFill>
                    <a:latin typeface="+mn-lt"/>
                    <a:ea typeface="+mn-ea"/>
                    <a:cs typeface="+mn-cs"/>
                  </a:defRPr>
                </a:lvl3pPr>
                <a:lvl4pPr marL="514154" algn="l" defTabSz="171384" rtl="0" eaLnBrk="1" latinLnBrk="0" hangingPunct="1">
                  <a:defRPr sz="700" kern="1200">
                    <a:solidFill>
                      <a:schemeClr val="tx1"/>
                    </a:solidFill>
                    <a:latin typeface="+mn-lt"/>
                    <a:ea typeface="+mn-ea"/>
                    <a:cs typeface="+mn-cs"/>
                  </a:defRPr>
                </a:lvl4pPr>
                <a:lvl5pPr marL="685539" algn="l" defTabSz="171384" rtl="0" eaLnBrk="1" latinLnBrk="0" hangingPunct="1">
                  <a:defRPr sz="700" kern="1200">
                    <a:solidFill>
                      <a:schemeClr val="tx1"/>
                    </a:solidFill>
                    <a:latin typeface="+mn-lt"/>
                    <a:ea typeface="+mn-ea"/>
                    <a:cs typeface="+mn-cs"/>
                  </a:defRPr>
                </a:lvl5pPr>
                <a:lvl6pPr marL="856924" algn="l" defTabSz="171384" rtl="0" eaLnBrk="1" latinLnBrk="0" hangingPunct="1">
                  <a:defRPr sz="700" kern="1200">
                    <a:solidFill>
                      <a:schemeClr val="tx1"/>
                    </a:solidFill>
                    <a:latin typeface="+mn-lt"/>
                    <a:ea typeface="+mn-ea"/>
                    <a:cs typeface="+mn-cs"/>
                  </a:defRPr>
                </a:lvl6pPr>
                <a:lvl7pPr marL="1028309" algn="l" defTabSz="171384" rtl="0" eaLnBrk="1" latinLnBrk="0" hangingPunct="1">
                  <a:defRPr sz="700" kern="1200">
                    <a:solidFill>
                      <a:schemeClr val="tx1"/>
                    </a:solidFill>
                    <a:latin typeface="+mn-lt"/>
                    <a:ea typeface="+mn-ea"/>
                    <a:cs typeface="+mn-cs"/>
                  </a:defRPr>
                </a:lvl7pPr>
                <a:lvl8pPr marL="1199694" algn="l" defTabSz="171384" rtl="0" eaLnBrk="1" latinLnBrk="0" hangingPunct="1">
                  <a:defRPr sz="700" kern="1200">
                    <a:solidFill>
                      <a:schemeClr val="tx1"/>
                    </a:solidFill>
                    <a:latin typeface="+mn-lt"/>
                    <a:ea typeface="+mn-ea"/>
                    <a:cs typeface="+mn-cs"/>
                  </a:defRPr>
                </a:lvl8pPr>
                <a:lvl9pPr marL="1371078" algn="l" defTabSz="171384" rtl="0" eaLnBrk="1" latinLnBrk="0" hangingPunct="1">
                  <a:defRPr sz="700" kern="1200">
                    <a:solidFill>
                      <a:schemeClr val="tx1"/>
                    </a:solidFill>
                    <a:latin typeface="+mn-lt"/>
                    <a:ea typeface="+mn-ea"/>
                    <a:cs typeface="+mn-cs"/>
                  </a:defRPr>
                </a:lvl9pPr>
              </a:lstStyle>
              <a:p>
                <a:endParaRPr/>
              </a:p>
            </p:txBody>
          </p:sp>
          <p:sp>
            <p:nvSpPr>
              <p:cNvPr id="95" name="object 49">
                <a:extLst>
                  <a:ext uri="{FF2B5EF4-FFF2-40B4-BE49-F238E27FC236}">
                    <a16:creationId xmlns:a16="http://schemas.microsoft.com/office/drawing/2014/main" id="{C6859F57-A709-FE28-3D59-65A5F8B82F4D}"/>
                  </a:ext>
                </a:extLst>
              </p:cNvPr>
              <p:cNvSpPr/>
              <p:nvPr/>
            </p:nvSpPr>
            <p:spPr>
              <a:xfrm>
                <a:off x="9101953" y="8795202"/>
                <a:ext cx="0" cy="1060412"/>
              </a:xfrm>
              <a:custGeom>
                <a:avLst/>
                <a:gdLst/>
                <a:ahLst/>
                <a:cxnLst/>
                <a:rect l="l" t="t" r="r" b="b"/>
                <a:pathLst>
                  <a:path h="1073784">
                    <a:moveTo>
                      <a:pt x="0" y="0"/>
                    </a:moveTo>
                    <a:lnTo>
                      <a:pt x="0" y="1073642"/>
                    </a:lnTo>
                  </a:path>
                </a:pathLst>
              </a:custGeom>
              <a:ln w="6350">
                <a:solidFill>
                  <a:srgbClr val="FFFFFF"/>
                </a:solidFill>
              </a:ln>
            </p:spPr>
            <p:txBody>
              <a:bodyPr wrap="square" lIns="0" tIns="0" rIns="0" bIns="0" rtlCol="0">
                <a:normAutofit/>
              </a:bodyPr>
              <a:lstStyle>
                <a:defPPr>
                  <a:defRPr lang="de-DE"/>
                </a:defPPr>
                <a:lvl1pPr marL="0" algn="l" defTabSz="171384" rtl="0" eaLnBrk="1" latinLnBrk="0" hangingPunct="1">
                  <a:defRPr sz="700" kern="1200">
                    <a:solidFill>
                      <a:schemeClr val="tx1"/>
                    </a:solidFill>
                    <a:latin typeface="+mn-lt"/>
                    <a:ea typeface="+mn-ea"/>
                    <a:cs typeface="+mn-cs"/>
                  </a:defRPr>
                </a:lvl1pPr>
                <a:lvl2pPr marL="171384" algn="l" defTabSz="171384" rtl="0" eaLnBrk="1" latinLnBrk="0" hangingPunct="1">
                  <a:defRPr sz="700" kern="1200">
                    <a:solidFill>
                      <a:schemeClr val="tx1"/>
                    </a:solidFill>
                    <a:latin typeface="+mn-lt"/>
                    <a:ea typeface="+mn-ea"/>
                    <a:cs typeface="+mn-cs"/>
                  </a:defRPr>
                </a:lvl2pPr>
                <a:lvl3pPr marL="342770" algn="l" defTabSz="171384" rtl="0" eaLnBrk="1" latinLnBrk="0" hangingPunct="1">
                  <a:defRPr sz="700" kern="1200">
                    <a:solidFill>
                      <a:schemeClr val="tx1"/>
                    </a:solidFill>
                    <a:latin typeface="+mn-lt"/>
                    <a:ea typeface="+mn-ea"/>
                    <a:cs typeface="+mn-cs"/>
                  </a:defRPr>
                </a:lvl3pPr>
                <a:lvl4pPr marL="514154" algn="l" defTabSz="171384" rtl="0" eaLnBrk="1" latinLnBrk="0" hangingPunct="1">
                  <a:defRPr sz="700" kern="1200">
                    <a:solidFill>
                      <a:schemeClr val="tx1"/>
                    </a:solidFill>
                    <a:latin typeface="+mn-lt"/>
                    <a:ea typeface="+mn-ea"/>
                    <a:cs typeface="+mn-cs"/>
                  </a:defRPr>
                </a:lvl4pPr>
                <a:lvl5pPr marL="685539" algn="l" defTabSz="171384" rtl="0" eaLnBrk="1" latinLnBrk="0" hangingPunct="1">
                  <a:defRPr sz="700" kern="1200">
                    <a:solidFill>
                      <a:schemeClr val="tx1"/>
                    </a:solidFill>
                    <a:latin typeface="+mn-lt"/>
                    <a:ea typeface="+mn-ea"/>
                    <a:cs typeface="+mn-cs"/>
                  </a:defRPr>
                </a:lvl5pPr>
                <a:lvl6pPr marL="856924" algn="l" defTabSz="171384" rtl="0" eaLnBrk="1" latinLnBrk="0" hangingPunct="1">
                  <a:defRPr sz="700" kern="1200">
                    <a:solidFill>
                      <a:schemeClr val="tx1"/>
                    </a:solidFill>
                    <a:latin typeface="+mn-lt"/>
                    <a:ea typeface="+mn-ea"/>
                    <a:cs typeface="+mn-cs"/>
                  </a:defRPr>
                </a:lvl6pPr>
                <a:lvl7pPr marL="1028309" algn="l" defTabSz="171384" rtl="0" eaLnBrk="1" latinLnBrk="0" hangingPunct="1">
                  <a:defRPr sz="700" kern="1200">
                    <a:solidFill>
                      <a:schemeClr val="tx1"/>
                    </a:solidFill>
                    <a:latin typeface="+mn-lt"/>
                    <a:ea typeface="+mn-ea"/>
                    <a:cs typeface="+mn-cs"/>
                  </a:defRPr>
                </a:lvl7pPr>
                <a:lvl8pPr marL="1199694" algn="l" defTabSz="171384" rtl="0" eaLnBrk="1" latinLnBrk="0" hangingPunct="1">
                  <a:defRPr sz="700" kern="1200">
                    <a:solidFill>
                      <a:schemeClr val="tx1"/>
                    </a:solidFill>
                    <a:latin typeface="+mn-lt"/>
                    <a:ea typeface="+mn-ea"/>
                    <a:cs typeface="+mn-cs"/>
                  </a:defRPr>
                </a:lvl8pPr>
                <a:lvl9pPr marL="1371078" algn="l" defTabSz="171384" rtl="0" eaLnBrk="1" latinLnBrk="0" hangingPunct="1">
                  <a:defRPr sz="700" kern="1200">
                    <a:solidFill>
                      <a:schemeClr val="tx1"/>
                    </a:solidFill>
                    <a:latin typeface="+mn-lt"/>
                    <a:ea typeface="+mn-ea"/>
                    <a:cs typeface="+mn-cs"/>
                  </a:defRPr>
                </a:lvl9pPr>
              </a:lstStyle>
              <a:p>
                <a:endParaRPr/>
              </a:p>
            </p:txBody>
          </p:sp>
          <p:sp>
            <p:nvSpPr>
              <p:cNvPr id="96" name="object 50">
                <a:extLst>
                  <a:ext uri="{FF2B5EF4-FFF2-40B4-BE49-F238E27FC236}">
                    <a16:creationId xmlns:a16="http://schemas.microsoft.com/office/drawing/2014/main" id="{A406E45A-3FEF-DE18-611F-D292806E6002}"/>
                  </a:ext>
                </a:extLst>
              </p:cNvPr>
              <p:cNvSpPr/>
              <p:nvPr/>
            </p:nvSpPr>
            <p:spPr>
              <a:xfrm>
                <a:off x="11379282" y="8800708"/>
                <a:ext cx="0" cy="877569"/>
              </a:xfrm>
              <a:custGeom>
                <a:avLst/>
                <a:gdLst/>
                <a:ahLst/>
                <a:cxnLst/>
                <a:rect l="l" t="t" r="r" b="b"/>
                <a:pathLst>
                  <a:path h="877570">
                    <a:moveTo>
                      <a:pt x="0" y="0"/>
                    </a:moveTo>
                    <a:lnTo>
                      <a:pt x="0" y="877208"/>
                    </a:lnTo>
                  </a:path>
                </a:pathLst>
              </a:custGeom>
              <a:ln w="6350">
                <a:solidFill>
                  <a:srgbClr val="FFFFFF"/>
                </a:solidFill>
              </a:ln>
            </p:spPr>
            <p:txBody>
              <a:bodyPr wrap="square" lIns="0" tIns="0" rIns="0" bIns="0" rtlCol="0">
                <a:normAutofit/>
              </a:bodyPr>
              <a:lstStyle>
                <a:defPPr>
                  <a:defRPr lang="de-DE"/>
                </a:defPPr>
                <a:lvl1pPr marL="0" algn="l" defTabSz="171384" rtl="0" eaLnBrk="1" latinLnBrk="0" hangingPunct="1">
                  <a:defRPr sz="700" kern="1200">
                    <a:solidFill>
                      <a:schemeClr val="tx1"/>
                    </a:solidFill>
                    <a:latin typeface="+mn-lt"/>
                    <a:ea typeface="+mn-ea"/>
                    <a:cs typeface="+mn-cs"/>
                  </a:defRPr>
                </a:lvl1pPr>
                <a:lvl2pPr marL="171384" algn="l" defTabSz="171384" rtl="0" eaLnBrk="1" latinLnBrk="0" hangingPunct="1">
                  <a:defRPr sz="700" kern="1200">
                    <a:solidFill>
                      <a:schemeClr val="tx1"/>
                    </a:solidFill>
                    <a:latin typeface="+mn-lt"/>
                    <a:ea typeface="+mn-ea"/>
                    <a:cs typeface="+mn-cs"/>
                  </a:defRPr>
                </a:lvl2pPr>
                <a:lvl3pPr marL="342770" algn="l" defTabSz="171384" rtl="0" eaLnBrk="1" latinLnBrk="0" hangingPunct="1">
                  <a:defRPr sz="700" kern="1200">
                    <a:solidFill>
                      <a:schemeClr val="tx1"/>
                    </a:solidFill>
                    <a:latin typeface="+mn-lt"/>
                    <a:ea typeface="+mn-ea"/>
                    <a:cs typeface="+mn-cs"/>
                  </a:defRPr>
                </a:lvl3pPr>
                <a:lvl4pPr marL="514154" algn="l" defTabSz="171384" rtl="0" eaLnBrk="1" latinLnBrk="0" hangingPunct="1">
                  <a:defRPr sz="700" kern="1200">
                    <a:solidFill>
                      <a:schemeClr val="tx1"/>
                    </a:solidFill>
                    <a:latin typeface="+mn-lt"/>
                    <a:ea typeface="+mn-ea"/>
                    <a:cs typeface="+mn-cs"/>
                  </a:defRPr>
                </a:lvl4pPr>
                <a:lvl5pPr marL="685539" algn="l" defTabSz="171384" rtl="0" eaLnBrk="1" latinLnBrk="0" hangingPunct="1">
                  <a:defRPr sz="700" kern="1200">
                    <a:solidFill>
                      <a:schemeClr val="tx1"/>
                    </a:solidFill>
                    <a:latin typeface="+mn-lt"/>
                    <a:ea typeface="+mn-ea"/>
                    <a:cs typeface="+mn-cs"/>
                  </a:defRPr>
                </a:lvl5pPr>
                <a:lvl6pPr marL="856924" algn="l" defTabSz="171384" rtl="0" eaLnBrk="1" latinLnBrk="0" hangingPunct="1">
                  <a:defRPr sz="700" kern="1200">
                    <a:solidFill>
                      <a:schemeClr val="tx1"/>
                    </a:solidFill>
                    <a:latin typeface="+mn-lt"/>
                    <a:ea typeface="+mn-ea"/>
                    <a:cs typeface="+mn-cs"/>
                  </a:defRPr>
                </a:lvl6pPr>
                <a:lvl7pPr marL="1028309" algn="l" defTabSz="171384" rtl="0" eaLnBrk="1" latinLnBrk="0" hangingPunct="1">
                  <a:defRPr sz="700" kern="1200">
                    <a:solidFill>
                      <a:schemeClr val="tx1"/>
                    </a:solidFill>
                    <a:latin typeface="+mn-lt"/>
                    <a:ea typeface="+mn-ea"/>
                    <a:cs typeface="+mn-cs"/>
                  </a:defRPr>
                </a:lvl7pPr>
                <a:lvl8pPr marL="1199694" algn="l" defTabSz="171384" rtl="0" eaLnBrk="1" latinLnBrk="0" hangingPunct="1">
                  <a:defRPr sz="700" kern="1200">
                    <a:solidFill>
                      <a:schemeClr val="tx1"/>
                    </a:solidFill>
                    <a:latin typeface="+mn-lt"/>
                    <a:ea typeface="+mn-ea"/>
                    <a:cs typeface="+mn-cs"/>
                  </a:defRPr>
                </a:lvl8pPr>
                <a:lvl9pPr marL="1371078" algn="l" defTabSz="171384" rtl="0" eaLnBrk="1" latinLnBrk="0" hangingPunct="1">
                  <a:defRPr sz="700" kern="1200">
                    <a:solidFill>
                      <a:schemeClr val="tx1"/>
                    </a:solidFill>
                    <a:latin typeface="+mn-lt"/>
                    <a:ea typeface="+mn-ea"/>
                    <a:cs typeface="+mn-cs"/>
                  </a:defRPr>
                </a:lvl9pPr>
              </a:lstStyle>
              <a:p>
                <a:endParaRPr/>
              </a:p>
            </p:txBody>
          </p:sp>
          <p:sp>
            <p:nvSpPr>
              <p:cNvPr id="97" name="object 51">
                <a:extLst>
                  <a:ext uri="{FF2B5EF4-FFF2-40B4-BE49-F238E27FC236}">
                    <a16:creationId xmlns:a16="http://schemas.microsoft.com/office/drawing/2014/main" id="{06C07E43-74F2-5460-19A3-B8C705962E1B}"/>
                  </a:ext>
                </a:extLst>
              </p:cNvPr>
              <p:cNvSpPr/>
              <p:nvPr/>
            </p:nvSpPr>
            <p:spPr>
              <a:xfrm>
                <a:off x="6810621" y="8800708"/>
                <a:ext cx="0" cy="877569"/>
              </a:xfrm>
              <a:custGeom>
                <a:avLst/>
                <a:gdLst/>
                <a:ahLst/>
                <a:cxnLst/>
                <a:rect l="l" t="t" r="r" b="b"/>
                <a:pathLst>
                  <a:path h="877570">
                    <a:moveTo>
                      <a:pt x="0" y="0"/>
                    </a:moveTo>
                    <a:lnTo>
                      <a:pt x="0" y="877208"/>
                    </a:lnTo>
                  </a:path>
                </a:pathLst>
              </a:custGeom>
              <a:ln w="6350">
                <a:solidFill>
                  <a:srgbClr val="FFFFFF"/>
                </a:solidFill>
              </a:ln>
            </p:spPr>
            <p:txBody>
              <a:bodyPr wrap="square" lIns="0" tIns="0" rIns="0" bIns="0" rtlCol="0">
                <a:normAutofit/>
              </a:bodyPr>
              <a:lstStyle>
                <a:defPPr>
                  <a:defRPr lang="de-DE"/>
                </a:defPPr>
                <a:lvl1pPr marL="0" algn="l" defTabSz="171384" rtl="0" eaLnBrk="1" latinLnBrk="0" hangingPunct="1">
                  <a:defRPr sz="700" kern="1200">
                    <a:solidFill>
                      <a:schemeClr val="tx1"/>
                    </a:solidFill>
                    <a:latin typeface="+mn-lt"/>
                    <a:ea typeface="+mn-ea"/>
                    <a:cs typeface="+mn-cs"/>
                  </a:defRPr>
                </a:lvl1pPr>
                <a:lvl2pPr marL="171384" algn="l" defTabSz="171384" rtl="0" eaLnBrk="1" latinLnBrk="0" hangingPunct="1">
                  <a:defRPr sz="700" kern="1200">
                    <a:solidFill>
                      <a:schemeClr val="tx1"/>
                    </a:solidFill>
                    <a:latin typeface="+mn-lt"/>
                    <a:ea typeface="+mn-ea"/>
                    <a:cs typeface="+mn-cs"/>
                  </a:defRPr>
                </a:lvl2pPr>
                <a:lvl3pPr marL="342770" algn="l" defTabSz="171384" rtl="0" eaLnBrk="1" latinLnBrk="0" hangingPunct="1">
                  <a:defRPr sz="700" kern="1200">
                    <a:solidFill>
                      <a:schemeClr val="tx1"/>
                    </a:solidFill>
                    <a:latin typeface="+mn-lt"/>
                    <a:ea typeface="+mn-ea"/>
                    <a:cs typeface="+mn-cs"/>
                  </a:defRPr>
                </a:lvl3pPr>
                <a:lvl4pPr marL="514154" algn="l" defTabSz="171384" rtl="0" eaLnBrk="1" latinLnBrk="0" hangingPunct="1">
                  <a:defRPr sz="700" kern="1200">
                    <a:solidFill>
                      <a:schemeClr val="tx1"/>
                    </a:solidFill>
                    <a:latin typeface="+mn-lt"/>
                    <a:ea typeface="+mn-ea"/>
                    <a:cs typeface="+mn-cs"/>
                  </a:defRPr>
                </a:lvl4pPr>
                <a:lvl5pPr marL="685539" algn="l" defTabSz="171384" rtl="0" eaLnBrk="1" latinLnBrk="0" hangingPunct="1">
                  <a:defRPr sz="700" kern="1200">
                    <a:solidFill>
                      <a:schemeClr val="tx1"/>
                    </a:solidFill>
                    <a:latin typeface="+mn-lt"/>
                    <a:ea typeface="+mn-ea"/>
                    <a:cs typeface="+mn-cs"/>
                  </a:defRPr>
                </a:lvl5pPr>
                <a:lvl6pPr marL="856924" algn="l" defTabSz="171384" rtl="0" eaLnBrk="1" latinLnBrk="0" hangingPunct="1">
                  <a:defRPr sz="700" kern="1200">
                    <a:solidFill>
                      <a:schemeClr val="tx1"/>
                    </a:solidFill>
                    <a:latin typeface="+mn-lt"/>
                    <a:ea typeface="+mn-ea"/>
                    <a:cs typeface="+mn-cs"/>
                  </a:defRPr>
                </a:lvl6pPr>
                <a:lvl7pPr marL="1028309" algn="l" defTabSz="171384" rtl="0" eaLnBrk="1" latinLnBrk="0" hangingPunct="1">
                  <a:defRPr sz="700" kern="1200">
                    <a:solidFill>
                      <a:schemeClr val="tx1"/>
                    </a:solidFill>
                    <a:latin typeface="+mn-lt"/>
                    <a:ea typeface="+mn-ea"/>
                    <a:cs typeface="+mn-cs"/>
                  </a:defRPr>
                </a:lvl7pPr>
                <a:lvl8pPr marL="1199694" algn="l" defTabSz="171384" rtl="0" eaLnBrk="1" latinLnBrk="0" hangingPunct="1">
                  <a:defRPr sz="700" kern="1200">
                    <a:solidFill>
                      <a:schemeClr val="tx1"/>
                    </a:solidFill>
                    <a:latin typeface="+mn-lt"/>
                    <a:ea typeface="+mn-ea"/>
                    <a:cs typeface="+mn-cs"/>
                  </a:defRPr>
                </a:lvl8pPr>
                <a:lvl9pPr marL="1371078" algn="l" defTabSz="171384" rtl="0" eaLnBrk="1" latinLnBrk="0" hangingPunct="1">
                  <a:defRPr sz="700" kern="1200">
                    <a:solidFill>
                      <a:schemeClr val="tx1"/>
                    </a:solidFill>
                    <a:latin typeface="+mn-lt"/>
                    <a:ea typeface="+mn-ea"/>
                    <a:cs typeface="+mn-cs"/>
                  </a:defRPr>
                </a:lvl9pPr>
              </a:lstStyle>
              <a:p>
                <a:endParaRPr/>
              </a:p>
            </p:txBody>
          </p:sp>
          <p:sp>
            <p:nvSpPr>
              <p:cNvPr id="98" name="object 52">
                <a:extLst>
                  <a:ext uri="{FF2B5EF4-FFF2-40B4-BE49-F238E27FC236}">
                    <a16:creationId xmlns:a16="http://schemas.microsoft.com/office/drawing/2014/main" id="{F0203003-57C4-88C5-67E4-A92024D76FDA}"/>
                  </a:ext>
                </a:extLst>
              </p:cNvPr>
              <p:cNvSpPr/>
              <p:nvPr/>
            </p:nvSpPr>
            <p:spPr>
              <a:xfrm>
                <a:off x="10473039" y="7690726"/>
                <a:ext cx="0" cy="1109980"/>
              </a:xfrm>
              <a:custGeom>
                <a:avLst/>
                <a:gdLst/>
                <a:ahLst/>
                <a:cxnLst/>
                <a:rect l="l" t="t" r="r" b="b"/>
                <a:pathLst>
                  <a:path h="1109979">
                    <a:moveTo>
                      <a:pt x="0" y="0"/>
                    </a:moveTo>
                    <a:lnTo>
                      <a:pt x="0" y="1109981"/>
                    </a:lnTo>
                  </a:path>
                </a:pathLst>
              </a:custGeom>
              <a:ln w="6350">
                <a:solidFill>
                  <a:srgbClr val="FFFFFF"/>
                </a:solidFill>
              </a:ln>
            </p:spPr>
            <p:txBody>
              <a:bodyPr wrap="square" lIns="0" tIns="0" rIns="0" bIns="0" rtlCol="0">
                <a:normAutofit/>
              </a:bodyPr>
              <a:lstStyle>
                <a:defPPr>
                  <a:defRPr lang="de-DE"/>
                </a:defPPr>
                <a:lvl1pPr marL="0" algn="l" defTabSz="171384" rtl="0" eaLnBrk="1" latinLnBrk="0" hangingPunct="1">
                  <a:defRPr sz="700" kern="1200">
                    <a:solidFill>
                      <a:schemeClr val="tx1"/>
                    </a:solidFill>
                    <a:latin typeface="+mn-lt"/>
                    <a:ea typeface="+mn-ea"/>
                    <a:cs typeface="+mn-cs"/>
                  </a:defRPr>
                </a:lvl1pPr>
                <a:lvl2pPr marL="171384" algn="l" defTabSz="171384" rtl="0" eaLnBrk="1" latinLnBrk="0" hangingPunct="1">
                  <a:defRPr sz="700" kern="1200">
                    <a:solidFill>
                      <a:schemeClr val="tx1"/>
                    </a:solidFill>
                    <a:latin typeface="+mn-lt"/>
                    <a:ea typeface="+mn-ea"/>
                    <a:cs typeface="+mn-cs"/>
                  </a:defRPr>
                </a:lvl2pPr>
                <a:lvl3pPr marL="342770" algn="l" defTabSz="171384" rtl="0" eaLnBrk="1" latinLnBrk="0" hangingPunct="1">
                  <a:defRPr sz="700" kern="1200">
                    <a:solidFill>
                      <a:schemeClr val="tx1"/>
                    </a:solidFill>
                    <a:latin typeface="+mn-lt"/>
                    <a:ea typeface="+mn-ea"/>
                    <a:cs typeface="+mn-cs"/>
                  </a:defRPr>
                </a:lvl3pPr>
                <a:lvl4pPr marL="514154" algn="l" defTabSz="171384" rtl="0" eaLnBrk="1" latinLnBrk="0" hangingPunct="1">
                  <a:defRPr sz="700" kern="1200">
                    <a:solidFill>
                      <a:schemeClr val="tx1"/>
                    </a:solidFill>
                    <a:latin typeface="+mn-lt"/>
                    <a:ea typeface="+mn-ea"/>
                    <a:cs typeface="+mn-cs"/>
                  </a:defRPr>
                </a:lvl4pPr>
                <a:lvl5pPr marL="685539" algn="l" defTabSz="171384" rtl="0" eaLnBrk="1" latinLnBrk="0" hangingPunct="1">
                  <a:defRPr sz="700" kern="1200">
                    <a:solidFill>
                      <a:schemeClr val="tx1"/>
                    </a:solidFill>
                    <a:latin typeface="+mn-lt"/>
                    <a:ea typeface="+mn-ea"/>
                    <a:cs typeface="+mn-cs"/>
                  </a:defRPr>
                </a:lvl5pPr>
                <a:lvl6pPr marL="856924" algn="l" defTabSz="171384" rtl="0" eaLnBrk="1" latinLnBrk="0" hangingPunct="1">
                  <a:defRPr sz="700" kern="1200">
                    <a:solidFill>
                      <a:schemeClr val="tx1"/>
                    </a:solidFill>
                    <a:latin typeface="+mn-lt"/>
                    <a:ea typeface="+mn-ea"/>
                    <a:cs typeface="+mn-cs"/>
                  </a:defRPr>
                </a:lvl6pPr>
                <a:lvl7pPr marL="1028309" algn="l" defTabSz="171384" rtl="0" eaLnBrk="1" latinLnBrk="0" hangingPunct="1">
                  <a:defRPr sz="700" kern="1200">
                    <a:solidFill>
                      <a:schemeClr val="tx1"/>
                    </a:solidFill>
                    <a:latin typeface="+mn-lt"/>
                    <a:ea typeface="+mn-ea"/>
                    <a:cs typeface="+mn-cs"/>
                  </a:defRPr>
                </a:lvl7pPr>
                <a:lvl8pPr marL="1199694" algn="l" defTabSz="171384" rtl="0" eaLnBrk="1" latinLnBrk="0" hangingPunct="1">
                  <a:defRPr sz="700" kern="1200">
                    <a:solidFill>
                      <a:schemeClr val="tx1"/>
                    </a:solidFill>
                    <a:latin typeface="+mn-lt"/>
                    <a:ea typeface="+mn-ea"/>
                    <a:cs typeface="+mn-cs"/>
                  </a:defRPr>
                </a:lvl8pPr>
                <a:lvl9pPr marL="1371078" algn="l" defTabSz="171384" rtl="0" eaLnBrk="1" latinLnBrk="0" hangingPunct="1">
                  <a:defRPr sz="700" kern="1200">
                    <a:solidFill>
                      <a:schemeClr val="tx1"/>
                    </a:solidFill>
                    <a:latin typeface="+mn-lt"/>
                    <a:ea typeface="+mn-ea"/>
                    <a:cs typeface="+mn-cs"/>
                  </a:defRPr>
                </a:lvl9pPr>
              </a:lstStyle>
              <a:p>
                <a:endParaRPr/>
              </a:p>
            </p:txBody>
          </p:sp>
          <p:sp>
            <p:nvSpPr>
              <p:cNvPr id="99" name="object 53">
                <a:extLst>
                  <a:ext uri="{FF2B5EF4-FFF2-40B4-BE49-F238E27FC236}">
                    <a16:creationId xmlns:a16="http://schemas.microsoft.com/office/drawing/2014/main" id="{37E198E4-D22F-4DB0-7097-979AD0ABF71D}"/>
                  </a:ext>
                </a:extLst>
              </p:cNvPr>
              <p:cNvSpPr/>
              <p:nvPr/>
            </p:nvSpPr>
            <p:spPr>
              <a:xfrm>
                <a:off x="7637728" y="7308874"/>
                <a:ext cx="0" cy="1492250"/>
              </a:xfrm>
              <a:custGeom>
                <a:avLst/>
                <a:gdLst/>
                <a:ahLst/>
                <a:cxnLst/>
                <a:rect l="l" t="t" r="r" b="b"/>
                <a:pathLst>
                  <a:path h="1492250">
                    <a:moveTo>
                      <a:pt x="0" y="0"/>
                    </a:moveTo>
                    <a:lnTo>
                      <a:pt x="0" y="1491832"/>
                    </a:lnTo>
                  </a:path>
                </a:pathLst>
              </a:custGeom>
              <a:ln w="6350">
                <a:solidFill>
                  <a:srgbClr val="FFFFFF"/>
                </a:solidFill>
              </a:ln>
            </p:spPr>
            <p:txBody>
              <a:bodyPr wrap="square" lIns="0" tIns="0" rIns="0" bIns="0" rtlCol="0">
                <a:normAutofit/>
              </a:bodyPr>
              <a:lstStyle>
                <a:defPPr>
                  <a:defRPr lang="de-DE"/>
                </a:defPPr>
                <a:lvl1pPr marL="0" algn="l" defTabSz="171384" rtl="0" eaLnBrk="1" latinLnBrk="0" hangingPunct="1">
                  <a:defRPr sz="700" kern="1200">
                    <a:solidFill>
                      <a:schemeClr val="tx1"/>
                    </a:solidFill>
                    <a:latin typeface="+mn-lt"/>
                    <a:ea typeface="+mn-ea"/>
                    <a:cs typeface="+mn-cs"/>
                  </a:defRPr>
                </a:lvl1pPr>
                <a:lvl2pPr marL="171384" algn="l" defTabSz="171384" rtl="0" eaLnBrk="1" latinLnBrk="0" hangingPunct="1">
                  <a:defRPr sz="700" kern="1200">
                    <a:solidFill>
                      <a:schemeClr val="tx1"/>
                    </a:solidFill>
                    <a:latin typeface="+mn-lt"/>
                    <a:ea typeface="+mn-ea"/>
                    <a:cs typeface="+mn-cs"/>
                  </a:defRPr>
                </a:lvl2pPr>
                <a:lvl3pPr marL="342770" algn="l" defTabSz="171384" rtl="0" eaLnBrk="1" latinLnBrk="0" hangingPunct="1">
                  <a:defRPr sz="700" kern="1200">
                    <a:solidFill>
                      <a:schemeClr val="tx1"/>
                    </a:solidFill>
                    <a:latin typeface="+mn-lt"/>
                    <a:ea typeface="+mn-ea"/>
                    <a:cs typeface="+mn-cs"/>
                  </a:defRPr>
                </a:lvl3pPr>
                <a:lvl4pPr marL="514154" algn="l" defTabSz="171384" rtl="0" eaLnBrk="1" latinLnBrk="0" hangingPunct="1">
                  <a:defRPr sz="700" kern="1200">
                    <a:solidFill>
                      <a:schemeClr val="tx1"/>
                    </a:solidFill>
                    <a:latin typeface="+mn-lt"/>
                    <a:ea typeface="+mn-ea"/>
                    <a:cs typeface="+mn-cs"/>
                  </a:defRPr>
                </a:lvl4pPr>
                <a:lvl5pPr marL="685539" algn="l" defTabSz="171384" rtl="0" eaLnBrk="1" latinLnBrk="0" hangingPunct="1">
                  <a:defRPr sz="700" kern="1200">
                    <a:solidFill>
                      <a:schemeClr val="tx1"/>
                    </a:solidFill>
                    <a:latin typeface="+mn-lt"/>
                    <a:ea typeface="+mn-ea"/>
                    <a:cs typeface="+mn-cs"/>
                  </a:defRPr>
                </a:lvl5pPr>
                <a:lvl6pPr marL="856924" algn="l" defTabSz="171384" rtl="0" eaLnBrk="1" latinLnBrk="0" hangingPunct="1">
                  <a:defRPr sz="700" kern="1200">
                    <a:solidFill>
                      <a:schemeClr val="tx1"/>
                    </a:solidFill>
                    <a:latin typeface="+mn-lt"/>
                    <a:ea typeface="+mn-ea"/>
                    <a:cs typeface="+mn-cs"/>
                  </a:defRPr>
                </a:lvl6pPr>
                <a:lvl7pPr marL="1028309" algn="l" defTabSz="171384" rtl="0" eaLnBrk="1" latinLnBrk="0" hangingPunct="1">
                  <a:defRPr sz="700" kern="1200">
                    <a:solidFill>
                      <a:schemeClr val="tx1"/>
                    </a:solidFill>
                    <a:latin typeface="+mn-lt"/>
                    <a:ea typeface="+mn-ea"/>
                    <a:cs typeface="+mn-cs"/>
                  </a:defRPr>
                </a:lvl7pPr>
                <a:lvl8pPr marL="1199694" algn="l" defTabSz="171384" rtl="0" eaLnBrk="1" latinLnBrk="0" hangingPunct="1">
                  <a:defRPr sz="700" kern="1200">
                    <a:solidFill>
                      <a:schemeClr val="tx1"/>
                    </a:solidFill>
                    <a:latin typeface="+mn-lt"/>
                    <a:ea typeface="+mn-ea"/>
                    <a:cs typeface="+mn-cs"/>
                  </a:defRPr>
                </a:lvl8pPr>
                <a:lvl9pPr marL="1371078" algn="l" defTabSz="171384" rtl="0" eaLnBrk="1" latinLnBrk="0" hangingPunct="1">
                  <a:defRPr sz="700" kern="1200">
                    <a:solidFill>
                      <a:schemeClr val="tx1"/>
                    </a:solidFill>
                    <a:latin typeface="+mn-lt"/>
                    <a:ea typeface="+mn-ea"/>
                    <a:cs typeface="+mn-cs"/>
                  </a:defRPr>
                </a:lvl9pPr>
              </a:lstStyle>
              <a:p>
                <a:endParaRPr/>
              </a:p>
            </p:txBody>
          </p:sp>
          <p:sp>
            <p:nvSpPr>
              <p:cNvPr id="100" name="object 54">
                <a:extLst>
                  <a:ext uri="{FF2B5EF4-FFF2-40B4-BE49-F238E27FC236}">
                    <a16:creationId xmlns:a16="http://schemas.microsoft.com/office/drawing/2014/main" id="{FE85E790-AE0B-D410-82D6-76E89140E010}"/>
                  </a:ext>
                </a:extLst>
              </p:cNvPr>
              <p:cNvSpPr/>
              <p:nvPr/>
            </p:nvSpPr>
            <p:spPr>
              <a:xfrm>
                <a:off x="13005415" y="7690726"/>
                <a:ext cx="0" cy="1109980"/>
              </a:xfrm>
              <a:custGeom>
                <a:avLst/>
                <a:gdLst/>
                <a:ahLst/>
                <a:cxnLst/>
                <a:rect l="l" t="t" r="r" b="b"/>
                <a:pathLst>
                  <a:path h="1109979">
                    <a:moveTo>
                      <a:pt x="0" y="0"/>
                    </a:moveTo>
                    <a:lnTo>
                      <a:pt x="0" y="1109981"/>
                    </a:lnTo>
                  </a:path>
                </a:pathLst>
              </a:custGeom>
              <a:ln w="6350">
                <a:solidFill>
                  <a:srgbClr val="FFFFFF"/>
                </a:solidFill>
              </a:ln>
            </p:spPr>
            <p:txBody>
              <a:bodyPr wrap="square" lIns="0" tIns="0" rIns="0" bIns="0" rtlCol="0">
                <a:normAutofit/>
              </a:bodyPr>
              <a:lstStyle>
                <a:defPPr>
                  <a:defRPr lang="de-DE"/>
                </a:defPPr>
                <a:lvl1pPr marL="0" algn="l" defTabSz="171384" rtl="0" eaLnBrk="1" latinLnBrk="0" hangingPunct="1">
                  <a:defRPr sz="700" kern="1200">
                    <a:solidFill>
                      <a:schemeClr val="tx1"/>
                    </a:solidFill>
                    <a:latin typeface="+mn-lt"/>
                    <a:ea typeface="+mn-ea"/>
                    <a:cs typeface="+mn-cs"/>
                  </a:defRPr>
                </a:lvl1pPr>
                <a:lvl2pPr marL="171384" algn="l" defTabSz="171384" rtl="0" eaLnBrk="1" latinLnBrk="0" hangingPunct="1">
                  <a:defRPr sz="700" kern="1200">
                    <a:solidFill>
                      <a:schemeClr val="tx1"/>
                    </a:solidFill>
                    <a:latin typeface="+mn-lt"/>
                    <a:ea typeface="+mn-ea"/>
                    <a:cs typeface="+mn-cs"/>
                  </a:defRPr>
                </a:lvl2pPr>
                <a:lvl3pPr marL="342770" algn="l" defTabSz="171384" rtl="0" eaLnBrk="1" latinLnBrk="0" hangingPunct="1">
                  <a:defRPr sz="700" kern="1200">
                    <a:solidFill>
                      <a:schemeClr val="tx1"/>
                    </a:solidFill>
                    <a:latin typeface="+mn-lt"/>
                    <a:ea typeface="+mn-ea"/>
                    <a:cs typeface="+mn-cs"/>
                  </a:defRPr>
                </a:lvl3pPr>
                <a:lvl4pPr marL="514154" algn="l" defTabSz="171384" rtl="0" eaLnBrk="1" latinLnBrk="0" hangingPunct="1">
                  <a:defRPr sz="700" kern="1200">
                    <a:solidFill>
                      <a:schemeClr val="tx1"/>
                    </a:solidFill>
                    <a:latin typeface="+mn-lt"/>
                    <a:ea typeface="+mn-ea"/>
                    <a:cs typeface="+mn-cs"/>
                  </a:defRPr>
                </a:lvl4pPr>
                <a:lvl5pPr marL="685539" algn="l" defTabSz="171384" rtl="0" eaLnBrk="1" latinLnBrk="0" hangingPunct="1">
                  <a:defRPr sz="700" kern="1200">
                    <a:solidFill>
                      <a:schemeClr val="tx1"/>
                    </a:solidFill>
                    <a:latin typeface="+mn-lt"/>
                    <a:ea typeface="+mn-ea"/>
                    <a:cs typeface="+mn-cs"/>
                  </a:defRPr>
                </a:lvl5pPr>
                <a:lvl6pPr marL="856924" algn="l" defTabSz="171384" rtl="0" eaLnBrk="1" latinLnBrk="0" hangingPunct="1">
                  <a:defRPr sz="700" kern="1200">
                    <a:solidFill>
                      <a:schemeClr val="tx1"/>
                    </a:solidFill>
                    <a:latin typeface="+mn-lt"/>
                    <a:ea typeface="+mn-ea"/>
                    <a:cs typeface="+mn-cs"/>
                  </a:defRPr>
                </a:lvl6pPr>
                <a:lvl7pPr marL="1028309" algn="l" defTabSz="171384" rtl="0" eaLnBrk="1" latinLnBrk="0" hangingPunct="1">
                  <a:defRPr sz="700" kern="1200">
                    <a:solidFill>
                      <a:schemeClr val="tx1"/>
                    </a:solidFill>
                    <a:latin typeface="+mn-lt"/>
                    <a:ea typeface="+mn-ea"/>
                    <a:cs typeface="+mn-cs"/>
                  </a:defRPr>
                </a:lvl7pPr>
                <a:lvl8pPr marL="1199694" algn="l" defTabSz="171384" rtl="0" eaLnBrk="1" latinLnBrk="0" hangingPunct="1">
                  <a:defRPr sz="700" kern="1200">
                    <a:solidFill>
                      <a:schemeClr val="tx1"/>
                    </a:solidFill>
                    <a:latin typeface="+mn-lt"/>
                    <a:ea typeface="+mn-ea"/>
                    <a:cs typeface="+mn-cs"/>
                  </a:defRPr>
                </a:lvl8pPr>
                <a:lvl9pPr marL="1371078" algn="l" defTabSz="171384" rtl="0" eaLnBrk="1" latinLnBrk="0" hangingPunct="1">
                  <a:defRPr sz="700" kern="1200">
                    <a:solidFill>
                      <a:schemeClr val="tx1"/>
                    </a:solidFill>
                    <a:latin typeface="+mn-lt"/>
                    <a:ea typeface="+mn-ea"/>
                    <a:cs typeface="+mn-cs"/>
                  </a:defRPr>
                </a:lvl9pPr>
              </a:lstStyle>
              <a:p>
                <a:endParaRPr/>
              </a:p>
            </p:txBody>
          </p:sp>
          <p:sp>
            <p:nvSpPr>
              <p:cNvPr id="101" name="object 55">
                <a:extLst>
                  <a:ext uri="{FF2B5EF4-FFF2-40B4-BE49-F238E27FC236}">
                    <a16:creationId xmlns:a16="http://schemas.microsoft.com/office/drawing/2014/main" id="{5446C496-B9EB-E008-437E-B0EFBF7056C6}"/>
                  </a:ext>
                </a:extLst>
              </p:cNvPr>
              <p:cNvSpPr/>
              <p:nvPr/>
            </p:nvSpPr>
            <p:spPr>
              <a:xfrm>
                <a:off x="15592253" y="7690726"/>
                <a:ext cx="0" cy="1109980"/>
              </a:xfrm>
              <a:custGeom>
                <a:avLst/>
                <a:gdLst/>
                <a:ahLst/>
                <a:cxnLst/>
                <a:rect l="l" t="t" r="r" b="b"/>
                <a:pathLst>
                  <a:path h="1109979">
                    <a:moveTo>
                      <a:pt x="0" y="0"/>
                    </a:moveTo>
                    <a:lnTo>
                      <a:pt x="0" y="1109981"/>
                    </a:lnTo>
                  </a:path>
                </a:pathLst>
              </a:custGeom>
              <a:ln w="6350">
                <a:solidFill>
                  <a:srgbClr val="FFFFFF"/>
                </a:solidFill>
              </a:ln>
            </p:spPr>
            <p:txBody>
              <a:bodyPr wrap="square" lIns="0" tIns="0" rIns="0" bIns="0" rtlCol="0">
                <a:normAutofit/>
              </a:bodyPr>
              <a:lstStyle>
                <a:defPPr>
                  <a:defRPr lang="de-DE"/>
                </a:defPPr>
                <a:lvl1pPr marL="0" algn="l" defTabSz="171384" rtl="0" eaLnBrk="1" latinLnBrk="0" hangingPunct="1">
                  <a:defRPr sz="700" kern="1200">
                    <a:solidFill>
                      <a:schemeClr val="tx1"/>
                    </a:solidFill>
                    <a:latin typeface="+mn-lt"/>
                    <a:ea typeface="+mn-ea"/>
                    <a:cs typeface="+mn-cs"/>
                  </a:defRPr>
                </a:lvl1pPr>
                <a:lvl2pPr marL="171384" algn="l" defTabSz="171384" rtl="0" eaLnBrk="1" latinLnBrk="0" hangingPunct="1">
                  <a:defRPr sz="700" kern="1200">
                    <a:solidFill>
                      <a:schemeClr val="tx1"/>
                    </a:solidFill>
                    <a:latin typeface="+mn-lt"/>
                    <a:ea typeface="+mn-ea"/>
                    <a:cs typeface="+mn-cs"/>
                  </a:defRPr>
                </a:lvl2pPr>
                <a:lvl3pPr marL="342770" algn="l" defTabSz="171384" rtl="0" eaLnBrk="1" latinLnBrk="0" hangingPunct="1">
                  <a:defRPr sz="700" kern="1200">
                    <a:solidFill>
                      <a:schemeClr val="tx1"/>
                    </a:solidFill>
                    <a:latin typeface="+mn-lt"/>
                    <a:ea typeface="+mn-ea"/>
                    <a:cs typeface="+mn-cs"/>
                  </a:defRPr>
                </a:lvl3pPr>
                <a:lvl4pPr marL="514154" algn="l" defTabSz="171384" rtl="0" eaLnBrk="1" latinLnBrk="0" hangingPunct="1">
                  <a:defRPr sz="700" kern="1200">
                    <a:solidFill>
                      <a:schemeClr val="tx1"/>
                    </a:solidFill>
                    <a:latin typeface="+mn-lt"/>
                    <a:ea typeface="+mn-ea"/>
                    <a:cs typeface="+mn-cs"/>
                  </a:defRPr>
                </a:lvl4pPr>
                <a:lvl5pPr marL="685539" algn="l" defTabSz="171384" rtl="0" eaLnBrk="1" latinLnBrk="0" hangingPunct="1">
                  <a:defRPr sz="700" kern="1200">
                    <a:solidFill>
                      <a:schemeClr val="tx1"/>
                    </a:solidFill>
                    <a:latin typeface="+mn-lt"/>
                    <a:ea typeface="+mn-ea"/>
                    <a:cs typeface="+mn-cs"/>
                  </a:defRPr>
                </a:lvl5pPr>
                <a:lvl6pPr marL="856924" algn="l" defTabSz="171384" rtl="0" eaLnBrk="1" latinLnBrk="0" hangingPunct="1">
                  <a:defRPr sz="700" kern="1200">
                    <a:solidFill>
                      <a:schemeClr val="tx1"/>
                    </a:solidFill>
                    <a:latin typeface="+mn-lt"/>
                    <a:ea typeface="+mn-ea"/>
                    <a:cs typeface="+mn-cs"/>
                  </a:defRPr>
                </a:lvl6pPr>
                <a:lvl7pPr marL="1028309" algn="l" defTabSz="171384" rtl="0" eaLnBrk="1" latinLnBrk="0" hangingPunct="1">
                  <a:defRPr sz="700" kern="1200">
                    <a:solidFill>
                      <a:schemeClr val="tx1"/>
                    </a:solidFill>
                    <a:latin typeface="+mn-lt"/>
                    <a:ea typeface="+mn-ea"/>
                    <a:cs typeface="+mn-cs"/>
                  </a:defRPr>
                </a:lvl7pPr>
                <a:lvl8pPr marL="1199694" algn="l" defTabSz="171384" rtl="0" eaLnBrk="1" latinLnBrk="0" hangingPunct="1">
                  <a:defRPr sz="700" kern="1200">
                    <a:solidFill>
                      <a:schemeClr val="tx1"/>
                    </a:solidFill>
                    <a:latin typeface="+mn-lt"/>
                    <a:ea typeface="+mn-ea"/>
                    <a:cs typeface="+mn-cs"/>
                  </a:defRPr>
                </a:lvl8pPr>
                <a:lvl9pPr marL="1371078" algn="l" defTabSz="171384" rtl="0" eaLnBrk="1" latinLnBrk="0" hangingPunct="1">
                  <a:defRPr sz="700" kern="1200">
                    <a:solidFill>
                      <a:schemeClr val="tx1"/>
                    </a:solidFill>
                    <a:latin typeface="+mn-lt"/>
                    <a:ea typeface="+mn-ea"/>
                    <a:cs typeface="+mn-cs"/>
                  </a:defRPr>
                </a:lvl9pPr>
              </a:lstStyle>
              <a:p>
                <a:endParaRPr/>
              </a:p>
            </p:txBody>
          </p:sp>
          <p:sp>
            <p:nvSpPr>
              <p:cNvPr id="102" name="object 56">
                <a:extLst>
                  <a:ext uri="{FF2B5EF4-FFF2-40B4-BE49-F238E27FC236}">
                    <a16:creationId xmlns:a16="http://schemas.microsoft.com/office/drawing/2014/main" id="{0BE98257-0024-0E51-2063-B55F8AABD4D5}"/>
                  </a:ext>
                </a:extLst>
              </p:cNvPr>
              <p:cNvSpPr/>
              <p:nvPr/>
            </p:nvSpPr>
            <p:spPr>
              <a:xfrm>
                <a:off x="13779424" y="8800708"/>
                <a:ext cx="0" cy="1259205"/>
              </a:xfrm>
              <a:custGeom>
                <a:avLst/>
                <a:gdLst/>
                <a:ahLst/>
                <a:cxnLst/>
                <a:rect l="l" t="t" r="r" b="b"/>
                <a:pathLst>
                  <a:path h="1259204">
                    <a:moveTo>
                      <a:pt x="0" y="0"/>
                    </a:moveTo>
                    <a:lnTo>
                      <a:pt x="0" y="1259060"/>
                    </a:lnTo>
                  </a:path>
                </a:pathLst>
              </a:custGeom>
              <a:ln w="6350">
                <a:solidFill>
                  <a:srgbClr val="FFFFFF"/>
                </a:solidFill>
              </a:ln>
            </p:spPr>
            <p:txBody>
              <a:bodyPr wrap="square" lIns="0" tIns="0" rIns="0" bIns="0" rtlCol="0">
                <a:normAutofit/>
              </a:bodyPr>
              <a:lstStyle>
                <a:defPPr>
                  <a:defRPr lang="de-DE"/>
                </a:defPPr>
                <a:lvl1pPr marL="0" algn="l" defTabSz="171384" rtl="0" eaLnBrk="1" latinLnBrk="0" hangingPunct="1">
                  <a:defRPr sz="700" kern="1200">
                    <a:solidFill>
                      <a:schemeClr val="tx1"/>
                    </a:solidFill>
                    <a:latin typeface="+mn-lt"/>
                    <a:ea typeface="+mn-ea"/>
                    <a:cs typeface="+mn-cs"/>
                  </a:defRPr>
                </a:lvl1pPr>
                <a:lvl2pPr marL="171384" algn="l" defTabSz="171384" rtl="0" eaLnBrk="1" latinLnBrk="0" hangingPunct="1">
                  <a:defRPr sz="700" kern="1200">
                    <a:solidFill>
                      <a:schemeClr val="tx1"/>
                    </a:solidFill>
                    <a:latin typeface="+mn-lt"/>
                    <a:ea typeface="+mn-ea"/>
                    <a:cs typeface="+mn-cs"/>
                  </a:defRPr>
                </a:lvl2pPr>
                <a:lvl3pPr marL="342770" algn="l" defTabSz="171384" rtl="0" eaLnBrk="1" latinLnBrk="0" hangingPunct="1">
                  <a:defRPr sz="700" kern="1200">
                    <a:solidFill>
                      <a:schemeClr val="tx1"/>
                    </a:solidFill>
                    <a:latin typeface="+mn-lt"/>
                    <a:ea typeface="+mn-ea"/>
                    <a:cs typeface="+mn-cs"/>
                  </a:defRPr>
                </a:lvl3pPr>
                <a:lvl4pPr marL="514154" algn="l" defTabSz="171384" rtl="0" eaLnBrk="1" latinLnBrk="0" hangingPunct="1">
                  <a:defRPr sz="700" kern="1200">
                    <a:solidFill>
                      <a:schemeClr val="tx1"/>
                    </a:solidFill>
                    <a:latin typeface="+mn-lt"/>
                    <a:ea typeface="+mn-ea"/>
                    <a:cs typeface="+mn-cs"/>
                  </a:defRPr>
                </a:lvl4pPr>
                <a:lvl5pPr marL="685539" algn="l" defTabSz="171384" rtl="0" eaLnBrk="1" latinLnBrk="0" hangingPunct="1">
                  <a:defRPr sz="700" kern="1200">
                    <a:solidFill>
                      <a:schemeClr val="tx1"/>
                    </a:solidFill>
                    <a:latin typeface="+mn-lt"/>
                    <a:ea typeface="+mn-ea"/>
                    <a:cs typeface="+mn-cs"/>
                  </a:defRPr>
                </a:lvl5pPr>
                <a:lvl6pPr marL="856924" algn="l" defTabSz="171384" rtl="0" eaLnBrk="1" latinLnBrk="0" hangingPunct="1">
                  <a:defRPr sz="700" kern="1200">
                    <a:solidFill>
                      <a:schemeClr val="tx1"/>
                    </a:solidFill>
                    <a:latin typeface="+mn-lt"/>
                    <a:ea typeface="+mn-ea"/>
                    <a:cs typeface="+mn-cs"/>
                  </a:defRPr>
                </a:lvl6pPr>
                <a:lvl7pPr marL="1028309" algn="l" defTabSz="171384" rtl="0" eaLnBrk="1" latinLnBrk="0" hangingPunct="1">
                  <a:defRPr sz="700" kern="1200">
                    <a:solidFill>
                      <a:schemeClr val="tx1"/>
                    </a:solidFill>
                    <a:latin typeface="+mn-lt"/>
                    <a:ea typeface="+mn-ea"/>
                    <a:cs typeface="+mn-cs"/>
                  </a:defRPr>
                </a:lvl7pPr>
                <a:lvl8pPr marL="1199694" algn="l" defTabSz="171384" rtl="0" eaLnBrk="1" latinLnBrk="0" hangingPunct="1">
                  <a:defRPr sz="700" kern="1200">
                    <a:solidFill>
                      <a:schemeClr val="tx1"/>
                    </a:solidFill>
                    <a:latin typeface="+mn-lt"/>
                    <a:ea typeface="+mn-ea"/>
                    <a:cs typeface="+mn-cs"/>
                  </a:defRPr>
                </a:lvl8pPr>
                <a:lvl9pPr marL="1371078" algn="l" defTabSz="171384" rtl="0" eaLnBrk="1" latinLnBrk="0" hangingPunct="1">
                  <a:defRPr sz="700" kern="1200">
                    <a:solidFill>
                      <a:schemeClr val="tx1"/>
                    </a:solidFill>
                    <a:latin typeface="+mn-lt"/>
                    <a:ea typeface="+mn-ea"/>
                    <a:cs typeface="+mn-cs"/>
                  </a:defRPr>
                </a:lvl9pPr>
              </a:lstStyle>
              <a:p>
                <a:endParaRPr/>
              </a:p>
            </p:txBody>
          </p:sp>
          <p:sp>
            <p:nvSpPr>
              <p:cNvPr id="103" name="object 57">
                <a:extLst>
                  <a:ext uri="{FF2B5EF4-FFF2-40B4-BE49-F238E27FC236}">
                    <a16:creationId xmlns:a16="http://schemas.microsoft.com/office/drawing/2014/main" id="{FA7CB138-6EED-BC94-CEAE-23BAC1233BF5}"/>
                  </a:ext>
                </a:extLst>
              </p:cNvPr>
              <p:cNvSpPr/>
              <p:nvPr/>
            </p:nvSpPr>
            <p:spPr>
              <a:xfrm>
                <a:off x="4996431" y="7690726"/>
                <a:ext cx="0" cy="1104900"/>
              </a:xfrm>
              <a:custGeom>
                <a:avLst/>
                <a:gdLst/>
                <a:ahLst/>
                <a:cxnLst/>
                <a:rect l="l" t="t" r="r" b="b"/>
                <a:pathLst>
                  <a:path h="1104900">
                    <a:moveTo>
                      <a:pt x="0" y="0"/>
                    </a:moveTo>
                    <a:lnTo>
                      <a:pt x="0" y="1104475"/>
                    </a:lnTo>
                  </a:path>
                </a:pathLst>
              </a:custGeom>
              <a:ln w="6350">
                <a:solidFill>
                  <a:srgbClr val="FFFFFF"/>
                </a:solidFill>
              </a:ln>
            </p:spPr>
            <p:txBody>
              <a:bodyPr wrap="square" lIns="0" tIns="0" rIns="0" bIns="0" rtlCol="0">
                <a:normAutofit/>
              </a:bodyPr>
              <a:lstStyle>
                <a:defPPr>
                  <a:defRPr lang="de-DE"/>
                </a:defPPr>
                <a:lvl1pPr marL="0" algn="l" defTabSz="171384" rtl="0" eaLnBrk="1" latinLnBrk="0" hangingPunct="1">
                  <a:defRPr sz="700" kern="1200">
                    <a:solidFill>
                      <a:schemeClr val="tx1"/>
                    </a:solidFill>
                    <a:latin typeface="+mn-lt"/>
                    <a:ea typeface="+mn-ea"/>
                    <a:cs typeface="+mn-cs"/>
                  </a:defRPr>
                </a:lvl1pPr>
                <a:lvl2pPr marL="171384" algn="l" defTabSz="171384" rtl="0" eaLnBrk="1" latinLnBrk="0" hangingPunct="1">
                  <a:defRPr sz="700" kern="1200">
                    <a:solidFill>
                      <a:schemeClr val="tx1"/>
                    </a:solidFill>
                    <a:latin typeface="+mn-lt"/>
                    <a:ea typeface="+mn-ea"/>
                    <a:cs typeface="+mn-cs"/>
                  </a:defRPr>
                </a:lvl2pPr>
                <a:lvl3pPr marL="342770" algn="l" defTabSz="171384" rtl="0" eaLnBrk="1" latinLnBrk="0" hangingPunct="1">
                  <a:defRPr sz="700" kern="1200">
                    <a:solidFill>
                      <a:schemeClr val="tx1"/>
                    </a:solidFill>
                    <a:latin typeface="+mn-lt"/>
                    <a:ea typeface="+mn-ea"/>
                    <a:cs typeface="+mn-cs"/>
                  </a:defRPr>
                </a:lvl3pPr>
                <a:lvl4pPr marL="514154" algn="l" defTabSz="171384" rtl="0" eaLnBrk="1" latinLnBrk="0" hangingPunct="1">
                  <a:defRPr sz="700" kern="1200">
                    <a:solidFill>
                      <a:schemeClr val="tx1"/>
                    </a:solidFill>
                    <a:latin typeface="+mn-lt"/>
                    <a:ea typeface="+mn-ea"/>
                    <a:cs typeface="+mn-cs"/>
                  </a:defRPr>
                </a:lvl4pPr>
                <a:lvl5pPr marL="685539" algn="l" defTabSz="171384" rtl="0" eaLnBrk="1" latinLnBrk="0" hangingPunct="1">
                  <a:defRPr sz="700" kern="1200">
                    <a:solidFill>
                      <a:schemeClr val="tx1"/>
                    </a:solidFill>
                    <a:latin typeface="+mn-lt"/>
                    <a:ea typeface="+mn-ea"/>
                    <a:cs typeface="+mn-cs"/>
                  </a:defRPr>
                </a:lvl5pPr>
                <a:lvl6pPr marL="856924" algn="l" defTabSz="171384" rtl="0" eaLnBrk="1" latinLnBrk="0" hangingPunct="1">
                  <a:defRPr sz="700" kern="1200">
                    <a:solidFill>
                      <a:schemeClr val="tx1"/>
                    </a:solidFill>
                    <a:latin typeface="+mn-lt"/>
                    <a:ea typeface="+mn-ea"/>
                    <a:cs typeface="+mn-cs"/>
                  </a:defRPr>
                </a:lvl6pPr>
                <a:lvl7pPr marL="1028309" algn="l" defTabSz="171384" rtl="0" eaLnBrk="1" latinLnBrk="0" hangingPunct="1">
                  <a:defRPr sz="700" kern="1200">
                    <a:solidFill>
                      <a:schemeClr val="tx1"/>
                    </a:solidFill>
                    <a:latin typeface="+mn-lt"/>
                    <a:ea typeface="+mn-ea"/>
                    <a:cs typeface="+mn-cs"/>
                  </a:defRPr>
                </a:lvl7pPr>
                <a:lvl8pPr marL="1199694" algn="l" defTabSz="171384" rtl="0" eaLnBrk="1" latinLnBrk="0" hangingPunct="1">
                  <a:defRPr sz="700" kern="1200">
                    <a:solidFill>
                      <a:schemeClr val="tx1"/>
                    </a:solidFill>
                    <a:latin typeface="+mn-lt"/>
                    <a:ea typeface="+mn-ea"/>
                    <a:cs typeface="+mn-cs"/>
                  </a:defRPr>
                </a:lvl8pPr>
                <a:lvl9pPr marL="1371078" algn="l" defTabSz="171384" rtl="0" eaLnBrk="1" latinLnBrk="0" hangingPunct="1">
                  <a:defRPr sz="700" kern="1200">
                    <a:solidFill>
                      <a:schemeClr val="tx1"/>
                    </a:solidFill>
                    <a:latin typeface="+mn-lt"/>
                    <a:ea typeface="+mn-ea"/>
                    <a:cs typeface="+mn-cs"/>
                  </a:defRPr>
                </a:lvl9pPr>
              </a:lstStyle>
              <a:p>
                <a:endParaRPr/>
              </a:p>
            </p:txBody>
          </p:sp>
          <p:sp>
            <p:nvSpPr>
              <p:cNvPr id="104" name="object 58">
                <a:extLst>
                  <a:ext uri="{FF2B5EF4-FFF2-40B4-BE49-F238E27FC236}">
                    <a16:creationId xmlns:a16="http://schemas.microsoft.com/office/drawing/2014/main" id="{A7551233-A764-93E7-523A-84833F85EA82}"/>
                  </a:ext>
                </a:extLst>
              </p:cNvPr>
              <p:cNvSpPr/>
              <p:nvPr/>
            </p:nvSpPr>
            <p:spPr>
              <a:xfrm>
                <a:off x="18434816" y="5162684"/>
                <a:ext cx="86360" cy="172720"/>
              </a:xfrm>
              <a:custGeom>
                <a:avLst/>
                <a:gdLst/>
                <a:ahLst/>
                <a:cxnLst/>
                <a:rect l="l" t="t" r="r" b="b"/>
                <a:pathLst>
                  <a:path w="86359" h="172720">
                    <a:moveTo>
                      <a:pt x="0" y="0"/>
                    </a:moveTo>
                    <a:lnTo>
                      <a:pt x="86157" y="86157"/>
                    </a:lnTo>
                    <a:lnTo>
                      <a:pt x="0" y="172315"/>
                    </a:lnTo>
                  </a:path>
                </a:pathLst>
              </a:custGeom>
              <a:ln w="22225">
                <a:solidFill>
                  <a:srgbClr val="FFFFFF"/>
                </a:solidFill>
              </a:ln>
            </p:spPr>
            <p:txBody>
              <a:bodyPr wrap="square" lIns="0" tIns="0" rIns="0" bIns="0" rtlCol="0">
                <a:normAutofit fontScale="92500" lnSpcReduction="20000"/>
              </a:bodyPr>
              <a:lstStyle>
                <a:defPPr>
                  <a:defRPr lang="de-DE"/>
                </a:defPPr>
                <a:lvl1pPr marL="0" algn="l" defTabSz="171384" rtl="0" eaLnBrk="1" latinLnBrk="0" hangingPunct="1">
                  <a:defRPr sz="700" kern="1200">
                    <a:solidFill>
                      <a:schemeClr val="tx1"/>
                    </a:solidFill>
                    <a:latin typeface="+mn-lt"/>
                    <a:ea typeface="+mn-ea"/>
                    <a:cs typeface="+mn-cs"/>
                  </a:defRPr>
                </a:lvl1pPr>
                <a:lvl2pPr marL="171384" algn="l" defTabSz="171384" rtl="0" eaLnBrk="1" latinLnBrk="0" hangingPunct="1">
                  <a:defRPr sz="700" kern="1200">
                    <a:solidFill>
                      <a:schemeClr val="tx1"/>
                    </a:solidFill>
                    <a:latin typeface="+mn-lt"/>
                    <a:ea typeface="+mn-ea"/>
                    <a:cs typeface="+mn-cs"/>
                  </a:defRPr>
                </a:lvl2pPr>
                <a:lvl3pPr marL="342770" algn="l" defTabSz="171384" rtl="0" eaLnBrk="1" latinLnBrk="0" hangingPunct="1">
                  <a:defRPr sz="700" kern="1200">
                    <a:solidFill>
                      <a:schemeClr val="tx1"/>
                    </a:solidFill>
                    <a:latin typeface="+mn-lt"/>
                    <a:ea typeface="+mn-ea"/>
                    <a:cs typeface="+mn-cs"/>
                  </a:defRPr>
                </a:lvl3pPr>
                <a:lvl4pPr marL="514154" algn="l" defTabSz="171384" rtl="0" eaLnBrk="1" latinLnBrk="0" hangingPunct="1">
                  <a:defRPr sz="700" kern="1200">
                    <a:solidFill>
                      <a:schemeClr val="tx1"/>
                    </a:solidFill>
                    <a:latin typeface="+mn-lt"/>
                    <a:ea typeface="+mn-ea"/>
                    <a:cs typeface="+mn-cs"/>
                  </a:defRPr>
                </a:lvl4pPr>
                <a:lvl5pPr marL="685539" algn="l" defTabSz="171384" rtl="0" eaLnBrk="1" latinLnBrk="0" hangingPunct="1">
                  <a:defRPr sz="700" kern="1200">
                    <a:solidFill>
                      <a:schemeClr val="tx1"/>
                    </a:solidFill>
                    <a:latin typeface="+mn-lt"/>
                    <a:ea typeface="+mn-ea"/>
                    <a:cs typeface="+mn-cs"/>
                  </a:defRPr>
                </a:lvl5pPr>
                <a:lvl6pPr marL="856924" algn="l" defTabSz="171384" rtl="0" eaLnBrk="1" latinLnBrk="0" hangingPunct="1">
                  <a:defRPr sz="700" kern="1200">
                    <a:solidFill>
                      <a:schemeClr val="tx1"/>
                    </a:solidFill>
                    <a:latin typeface="+mn-lt"/>
                    <a:ea typeface="+mn-ea"/>
                    <a:cs typeface="+mn-cs"/>
                  </a:defRPr>
                </a:lvl6pPr>
                <a:lvl7pPr marL="1028309" algn="l" defTabSz="171384" rtl="0" eaLnBrk="1" latinLnBrk="0" hangingPunct="1">
                  <a:defRPr sz="700" kern="1200">
                    <a:solidFill>
                      <a:schemeClr val="tx1"/>
                    </a:solidFill>
                    <a:latin typeface="+mn-lt"/>
                    <a:ea typeface="+mn-ea"/>
                    <a:cs typeface="+mn-cs"/>
                  </a:defRPr>
                </a:lvl7pPr>
                <a:lvl8pPr marL="1199694" algn="l" defTabSz="171384" rtl="0" eaLnBrk="1" latinLnBrk="0" hangingPunct="1">
                  <a:defRPr sz="700" kern="1200">
                    <a:solidFill>
                      <a:schemeClr val="tx1"/>
                    </a:solidFill>
                    <a:latin typeface="+mn-lt"/>
                    <a:ea typeface="+mn-ea"/>
                    <a:cs typeface="+mn-cs"/>
                  </a:defRPr>
                </a:lvl8pPr>
                <a:lvl9pPr marL="1371078" algn="l" defTabSz="171384" rtl="0" eaLnBrk="1" latinLnBrk="0" hangingPunct="1">
                  <a:defRPr sz="700" kern="1200">
                    <a:solidFill>
                      <a:schemeClr val="tx1"/>
                    </a:solidFill>
                    <a:latin typeface="+mn-lt"/>
                    <a:ea typeface="+mn-ea"/>
                    <a:cs typeface="+mn-cs"/>
                  </a:defRPr>
                </a:lvl9pPr>
              </a:lstStyle>
              <a:p>
                <a:endParaRPr/>
              </a:p>
            </p:txBody>
          </p:sp>
        </p:grpSp>
        <p:sp>
          <p:nvSpPr>
            <p:cNvPr id="67" name="object 59">
              <a:extLst>
                <a:ext uri="{FF2B5EF4-FFF2-40B4-BE49-F238E27FC236}">
                  <a16:creationId xmlns:a16="http://schemas.microsoft.com/office/drawing/2014/main" id="{7CF61A23-7F8F-00CE-25AC-05B8057B8592}"/>
                </a:ext>
              </a:extLst>
            </p:cNvPr>
            <p:cNvSpPr txBox="1"/>
            <p:nvPr/>
          </p:nvSpPr>
          <p:spPr>
            <a:xfrm>
              <a:off x="8141134" y="2038302"/>
              <a:ext cx="223716" cy="119295"/>
            </a:xfrm>
            <a:prstGeom prst="rect">
              <a:avLst/>
            </a:prstGeom>
          </p:spPr>
          <p:txBody>
            <a:bodyPr vert="horz" wrap="square" lIns="0" tIns="12700" rIns="0" bIns="0" rtlCol="0">
              <a:normAutofit fontScale="47500" lnSpcReduction="20000"/>
            </a:bodyPr>
            <a:lstStyle>
              <a:defPPr>
                <a:defRPr lang="de-DE"/>
              </a:defPPr>
              <a:lvl1pPr marL="0" algn="l" defTabSz="171384" rtl="0" eaLnBrk="1" latinLnBrk="0" hangingPunct="1">
                <a:defRPr sz="700" kern="1200">
                  <a:solidFill>
                    <a:schemeClr val="tx1"/>
                  </a:solidFill>
                  <a:latin typeface="+mn-lt"/>
                  <a:ea typeface="+mn-ea"/>
                  <a:cs typeface="+mn-cs"/>
                </a:defRPr>
              </a:lvl1pPr>
              <a:lvl2pPr marL="171384" algn="l" defTabSz="171384" rtl="0" eaLnBrk="1" latinLnBrk="0" hangingPunct="1">
                <a:defRPr sz="700" kern="1200">
                  <a:solidFill>
                    <a:schemeClr val="tx1"/>
                  </a:solidFill>
                  <a:latin typeface="+mn-lt"/>
                  <a:ea typeface="+mn-ea"/>
                  <a:cs typeface="+mn-cs"/>
                </a:defRPr>
              </a:lvl2pPr>
              <a:lvl3pPr marL="342770" algn="l" defTabSz="171384" rtl="0" eaLnBrk="1" latinLnBrk="0" hangingPunct="1">
                <a:defRPr sz="700" kern="1200">
                  <a:solidFill>
                    <a:schemeClr val="tx1"/>
                  </a:solidFill>
                  <a:latin typeface="+mn-lt"/>
                  <a:ea typeface="+mn-ea"/>
                  <a:cs typeface="+mn-cs"/>
                </a:defRPr>
              </a:lvl3pPr>
              <a:lvl4pPr marL="514154" algn="l" defTabSz="171384" rtl="0" eaLnBrk="1" latinLnBrk="0" hangingPunct="1">
                <a:defRPr sz="700" kern="1200">
                  <a:solidFill>
                    <a:schemeClr val="tx1"/>
                  </a:solidFill>
                  <a:latin typeface="+mn-lt"/>
                  <a:ea typeface="+mn-ea"/>
                  <a:cs typeface="+mn-cs"/>
                </a:defRPr>
              </a:lvl4pPr>
              <a:lvl5pPr marL="685539" algn="l" defTabSz="171384" rtl="0" eaLnBrk="1" latinLnBrk="0" hangingPunct="1">
                <a:defRPr sz="700" kern="1200">
                  <a:solidFill>
                    <a:schemeClr val="tx1"/>
                  </a:solidFill>
                  <a:latin typeface="+mn-lt"/>
                  <a:ea typeface="+mn-ea"/>
                  <a:cs typeface="+mn-cs"/>
                </a:defRPr>
              </a:lvl5pPr>
              <a:lvl6pPr marL="856924" algn="l" defTabSz="171384" rtl="0" eaLnBrk="1" latinLnBrk="0" hangingPunct="1">
                <a:defRPr sz="700" kern="1200">
                  <a:solidFill>
                    <a:schemeClr val="tx1"/>
                  </a:solidFill>
                  <a:latin typeface="+mn-lt"/>
                  <a:ea typeface="+mn-ea"/>
                  <a:cs typeface="+mn-cs"/>
                </a:defRPr>
              </a:lvl6pPr>
              <a:lvl7pPr marL="1028309" algn="l" defTabSz="171384" rtl="0" eaLnBrk="1" latinLnBrk="0" hangingPunct="1">
                <a:defRPr sz="700" kern="1200">
                  <a:solidFill>
                    <a:schemeClr val="tx1"/>
                  </a:solidFill>
                  <a:latin typeface="+mn-lt"/>
                  <a:ea typeface="+mn-ea"/>
                  <a:cs typeface="+mn-cs"/>
                </a:defRPr>
              </a:lvl7pPr>
              <a:lvl8pPr marL="1199694" algn="l" defTabSz="171384" rtl="0" eaLnBrk="1" latinLnBrk="0" hangingPunct="1">
                <a:defRPr sz="700" kern="1200">
                  <a:solidFill>
                    <a:schemeClr val="tx1"/>
                  </a:solidFill>
                  <a:latin typeface="+mn-lt"/>
                  <a:ea typeface="+mn-ea"/>
                  <a:cs typeface="+mn-cs"/>
                </a:defRPr>
              </a:lvl8pPr>
              <a:lvl9pPr marL="1371078" algn="l" defTabSz="171384" rtl="0" eaLnBrk="1" latinLnBrk="0" hangingPunct="1">
                <a:defRPr sz="700" kern="1200">
                  <a:solidFill>
                    <a:schemeClr val="tx1"/>
                  </a:solidFill>
                  <a:latin typeface="+mn-lt"/>
                  <a:ea typeface="+mn-ea"/>
                  <a:cs typeface="+mn-cs"/>
                </a:defRPr>
              </a:lvl9pPr>
            </a:lstStyle>
            <a:p>
              <a:pPr marL="12700">
                <a:lnSpc>
                  <a:spcPct val="100000"/>
                </a:lnSpc>
                <a:spcBef>
                  <a:spcPts val="100"/>
                </a:spcBef>
              </a:pPr>
              <a:r>
                <a:rPr sz="1500" b="1" spc="-20" dirty="0">
                  <a:solidFill>
                    <a:srgbClr val="FFFFFF"/>
                  </a:solidFill>
                  <a:latin typeface="Avenir LT Std 65 Medium"/>
                  <a:cs typeface="Avenir LT Std 65 Medium"/>
                </a:rPr>
                <a:t>2025</a:t>
              </a:r>
              <a:endParaRPr sz="1500">
                <a:latin typeface="Avenir LT Std 65 Medium"/>
                <a:cs typeface="Avenir LT Std 65 Medium"/>
              </a:endParaRPr>
            </a:p>
          </p:txBody>
        </p:sp>
        <p:sp>
          <p:nvSpPr>
            <p:cNvPr id="69" name="object 56">
              <a:extLst>
                <a:ext uri="{FF2B5EF4-FFF2-40B4-BE49-F238E27FC236}">
                  <a16:creationId xmlns:a16="http://schemas.microsoft.com/office/drawing/2014/main" id="{F3B26A2B-3C3C-E8A6-1BF6-A773BFDF88AC}"/>
                </a:ext>
              </a:extLst>
            </p:cNvPr>
            <p:cNvSpPr/>
            <p:nvPr/>
          </p:nvSpPr>
          <p:spPr>
            <a:xfrm>
              <a:off x="7542728" y="3641496"/>
              <a:ext cx="0" cy="589933"/>
            </a:xfrm>
            <a:custGeom>
              <a:avLst/>
              <a:gdLst/>
              <a:ahLst/>
              <a:cxnLst/>
              <a:rect l="l" t="t" r="r" b="b"/>
              <a:pathLst>
                <a:path h="1259204">
                  <a:moveTo>
                    <a:pt x="0" y="0"/>
                  </a:moveTo>
                  <a:lnTo>
                    <a:pt x="0" y="1259060"/>
                  </a:lnTo>
                </a:path>
              </a:pathLst>
            </a:custGeom>
            <a:ln w="6350">
              <a:solidFill>
                <a:srgbClr val="FFFFFF"/>
              </a:solidFill>
            </a:ln>
          </p:spPr>
          <p:txBody>
            <a:bodyPr wrap="square" lIns="0" tIns="0" rIns="0" bIns="0" rtlCol="0">
              <a:normAutofit/>
            </a:bodyPr>
            <a:lstStyle>
              <a:defPPr>
                <a:defRPr lang="de-DE"/>
              </a:defPPr>
              <a:lvl1pPr marL="0" algn="l" defTabSz="171384" rtl="0" eaLnBrk="1" latinLnBrk="0" hangingPunct="1">
                <a:defRPr sz="700" kern="1200">
                  <a:solidFill>
                    <a:schemeClr val="tx1"/>
                  </a:solidFill>
                  <a:latin typeface="+mn-lt"/>
                  <a:ea typeface="+mn-ea"/>
                  <a:cs typeface="+mn-cs"/>
                </a:defRPr>
              </a:lvl1pPr>
              <a:lvl2pPr marL="171384" algn="l" defTabSz="171384" rtl="0" eaLnBrk="1" latinLnBrk="0" hangingPunct="1">
                <a:defRPr sz="700" kern="1200">
                  <a:solidFill>
                    <a:schemeClr val="tx1"/>
                  </a:solidFill>
                  <a:latin typeface="+mn-lt"/>
                  <a:ea typeface="+mn-ea"/>
                  <a:cs typeface="+mn-cs"/>
                </a:defRPr>
              </a:lvl2pPr>
              <a:lvl3pPr marL="342770" algn="l" defTabSz="171384" rtl="0" eaLnBrk="1" latinLnBrk="0" hangingPunct="1">
                <a:defRPr sz="700" kern="1200">
                  <a:solidFill>
                    <a:schemeClr val="tx1"/>
                  </a:solidFill>
                  <a:latin typeface="+mn-lt"/>
                  <a:ea typeface="+mn-ea"/>
                  <a:cs typeface="+mn-cs"/>
                </a:defRPr>
              </a:lvl3pPr>
              <a:lvl4pPr marL="514154" algn="l" defTabSz="171384" rtl="0" eaLnBrk="1" latinLnBrk="0" hangingPunct="1">
                <a:defRPr sz="700" kern="1200">
                  <a:solidFill>
                    <a:schemeClr val="tx1"/>
                  </a:solidFill>
                  <a:latin typeface="+mn-lt"/>
                  <a:ea typeface="+mn-ea"/>
                  <a:cs typeface="+mn-cs"/>
                </a:defRPr>
              </a:lvl4pPr>
              <a:lvl5pPr marL="685539" algn="l" defTabSz="171384" rtl="0" eaLnBrk="1" latinLnBrk="0" hangingPunct="1">
                <a:defRPr sz="700" kern="1200">
                  <a:solidFill>
                    <a:schemeClr val="tx1"/>
                  </a:solidFill>
                  <a:latin typeface="+mn-lt"/>
                  <a:ea typeface="+mn-ea"/>
                  <a:cs typeface="+mn-cs"/>
                </a:defRPr>
              </a:lvl5pPr>
              <a:lvl6pPr marL="856924" algn="l" defTabSz="171384" rtl="0" eaLnBrk="1" latinLnBrk="0" hangingPunct="1">
                <a:defRPr sz="700" kern="1200">
                  <a:solidFill>
                    <a:schemeClr val="tx1"/>
                  </a:solidFill>
                  <a:latin typeface="+mn-lt"/>
                  <a:ea typeface="+mn-ea"/>
                  <a:cs typeface="+mn-cs"/>
                </a:defRPr>
              </a:lvl6pPr>
              <a:lvl7pPr marL="1028309" algn="l" defTabSz="171384" rtl="0" eaLnBrk="1" latinLnBrk="0" hangingPunct="1">
                <a:defRPr sz="700" kern="1200">
                  <a:solidFill>
                    <a:schemeClr val="tx1"/>
                  </a:solidFill>
                  <a:latin typeface="+mn-lt"/>
                  <a:ea typeface="+mn-ea"/>
                  <a:cs typeface="+mn-cs"/>
                </a:defRPr>
              </a:lvl7pPr>
              <a:lvl8pPr marL="1199694" algn="l" defTabSz="171384" rtl="0" eaLnBrk="1" latinLnBrk="0" hangingPunct="1">
                <a:defRPr sz="700" kern="1200">
                  <a:solidFill>
                    <a:schemeClr val="tx1"/>
                  </a:solidFill>
                  <a:latin typeface="+mn-lt"/>
                  <a:ea typeface="+mn-ea"/>
                  <a:cs typeface="+mn-cs"/>
                </a:defRPr>
              </a:lvl8pPr>
              <a:lvl9pPr marL="1371078" algn="l" defTabSz="171384" rtl="0" eaLnBrk="1" latinLnBrk="0" hangingPunct="1">
                <a:defRPr sz="700" kern="1200">
                  <a:solidFill>
                    <a:schemeClr val="tx1"/>
                  </a:solidFill>
                  <a:latin typeface="+mn-lt"/>
                  <a:ea typeface="+mn-ea"/>
                  <a:cs typeface="+mn-cs"/>
                </a:defRPr>
              </a:lvl9pPr>
            </a:lstStyle>
            <a:p>
              <a:endParaRPr/>
            </a:p>
          </p:txBody>
        </p:sp>
      </p:grpSp>
    </p:spTree>
    <p:extLst>
      <p:ext uri="{BB962C8B-B14F-4D97-AF65-F5344CB8AC3E}">
        <p14:creationId xmlns:p14="http://schemas.microsoft.com/office/powerpoint/2010/main" val="2779704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Design">
  <a:themeElements>
    <a:clrScheme name="M&amp;P 1">
      <a:dk1>
        <a:srgbClr val="000000"/>
      </a:dk1>
      <a:lt1>
        <a:srgbClr val="FFFFFF"/>
      </a:lt1>
      <a:dk2>
        <a:srgbClr val="006EB4"/>
      </a:dk2>
      <a:lt2>
        <a:srgbClr val="C8D223"/>
      </a:lt2>
      <a:accent1>
        <a:srgbClr val="F5AA19"/>
      </a:accent1>
      <a:accent2>
        <a:srgbClr val="23A0C3"/>
      </a:accent2>
      <a:accent3>
        <a:srgbClr val="F5AA19"/>
      </a:accent3>
      <a:accent4>
        <a:srgbClr val="5A646E"/>
      </a:accent4>
      <a:accent5>
        <a:srgbClr val="C8D223"/>
      </a:accent5>
      <a:accent6>
        <a:srgbClr val="23A0C3"/>
      </a:accent6>
      <a:hlink>
        <a:srgbClr val="23A0C3"/>
      </a:hlink>
      <a:folHlink>
        <a:srgbClr val="0000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kument" ma:contentTypeID="0x010100E8914B7B3173984E93804922DEE95618" ma:contentTypeVersion="10" ma:contentTypeDescription="Ein neues Dokument erstellen." ma:contentTypeScope="" ma:versionID="0cbb10010261ea25c4ec45b37593e848">
  <xsd:schema xmlns:xsd="http://www.w3.org/2001/XMLSchema" xmlns:xs="http://www.w3.org/2001/XMLSchema" xmlns:p="http://schemas.microsoft.com/office/2006/metadata/properties" xmlns:ns2="2348738c-23a5-4f4b-9292-8e8e014e0328" targetNamespace="http://schemas.microsoft.com/office/2006/metadata/properties" ma:root="true" ma:fieldsID="5048d2f69279652c5be24fc1f8d2ad2e" ns2:_="">
    <xsd:import namespace="2348738c-23a5-4f4b-9292-8e8e014e0328"/>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LengthInSecond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348738c-23a5-4f4b-9292-8e8e014e032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LengthInSeconds" ma:index="15" nillable="true" ma:displayName="MediaLengthInSeconds" ma:hidden="true" ma:internalName="MediaLengthInSeconds" ma:readOnly="true">
      <xsd:simpleType>
        <xsd:restriction base="dms:Unknown"/>
      </xsd:simpleType>
    </xsd:element>
    <xsd:element name="MediaServiceObjectDetectorVersions" ma:index="16" nillable="true" ma:displayName="MediaServiceObjectDetectorVersions" ma:hidden="true" ma:indexed="true" ma:internalName="MediaServiceObjectDetectorVersions" ma:readOnly="true">
      <xsd:simpleType>
        <xsd:restriction base="dms:Text"/>
      </xsd:simpleType>
    </xsd:element>
    <xsd:element name="MediaServiceSearchProperties" ma:index="17"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8D5F90E-6DC2-4D11-81EA-1E13D15EE636}">
  <ds:schemaRefs>
    <ds:schemaRef ds:uri="http://schemas.microsoft.com/sharepoint/v3/contenttype/forms"/>
  </ds:schemaRefs>
</ds:datastoreItem>
</file>

<file path=customXml/itemProps2.xml><?xml version="1.0" encoding="utf-8"?>
<ds:datastoreItem xmlns:ds="http://schemas.openxmlformats.org/officeDocument/2006/customXml" ds:itemID="{83A786A0-3A9A-476C-A86A-C186FE6F7688}">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9C92CC4F-A2DA-442F-89AA-B04F6885F73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348738c-23a5-4f4b-9292-8e8e014e032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0</TotalTime>
  <Words>1716</Words>
  <Application>Microsoft Office PowerPoint</Application>
  <PresentationFormat>Bildschirmpräsentation (16:9)</PresentationFormat>
  <Paragraphs>216</Paragraphs>
  <Slides>15</Slides>
  <Notes>10</Notes>
  <HiddenSlides>0</HiddenSlides>
  <MMClips>0</MMClips>
  <ScaleCrop>false</ScaleCrop>
  <HeadingPairs>
    <vt:vector size="6" baseType="variant">
      <vt:variant>
        <vt:lpstr>Verwendete Schriftarten</vt:lpstr>
      </vt:variant>
      <vt:variant>
        <vt:i4>9</vt:i4>
      </vt:variant>
      <vt:variant>
        <vt:lpstr>Design</vt:lpstr>
      </vt:variant>
      <vt:variant>
        <vt:i4>1</vt:i4>
      </vt:variant>
      <vt:variant>
        <vt:lpstr>Folientitel</vt:lpstr>
      </vt:variant>
      <vt:variant>
        <vt:i4>15</vt:i4>
      </vt:variant>
    </vt:vector>
  </HeadingPairs>
  <TitlesOfParts>
    <vt:vector size="25" baseType="lpstr">
      <vt:lpstr>Arial</vt:lpstr>
      <vt:lpstr>Avenir LT Std 35 Light</vt:lpstr>
      <vt:lpstr>Avenir LT Std 45 Book</vt:lpstr>
      <vt:lpstr>Avenir LT Std 55 Roman</vt:lpstr>
      <vt:lpstr>Avenir LT Std 65 Medium</vt:lpstr>
      <vt:lpstr>Calibri</vt:lpstr>
      <vt:lpstr>Lucida Grande</vt:lpstr>
      <vt:lpstr>Symbol</vt:lpstr>
      <vt:lpstr>Wingdings</vt:lpstr>
      <vt:lpstr>Office-Design</vt:lpstr>
      <vt:lpstr>Projects, solutions, partnerships</vt:lpstr>
      <vt:lpstr>Shaping the future of real estate</vt:lpstr>
      <vt:lpstr>Creating added value Providing holistic consulting to drive change.</vt:lpstr>
      <vt:lpstr>PowerPoint-Präsentation</vt:lpstr>
      <vt:lpstr>PowerPoint-Präsentation</vt:lpstr>
      <vt:lpstr>PowerPoint-Präsentation</vt:lpstr>
      <vt:lpstr>Facts &amp; figures 2024</vt:lpstr>
      <vt:lpstr>References</vt:lpstr>
      <vt:lpstr>History How we became who we are.</vt:lpstr>
      <vt:lpstr>With digital expertise for innovative infrastructures</vt:lpstr>
      <vt:lpstr>Harmonising energy and efficiency</vt:lpstr>
      <vt:lpstr>Lead digital transformation</vt:lpstr>
      <vt:lpstr>Providing holistic consulting to create scope for action</vt:lpstr>
      <vt:lpstr>TGA general planning Comprehensive planning expertise from a single source.</vt:lpstr>
      <vt:lpstr>Thank you</vt:lpstr>
    </vt:vector>
  </TitlesOfParts>
  <Company>Gingco.Net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Danny Jahr</dc:creator>
  <cp:lastModifiedBy>Bartsch, Melanie</cp:lastModifiedBy>
  <cp:revision>626</cp:revision>
  <cp:lastPrinted>2019-10-22T14:14:28Z</cp:lastPrinted>
  <dcterms:created xsi:type="dcterms:W3CDTF">2017-06-21T08:30:21Z</dcterms:created>
  <dcterms:modified xsi:type="dcterms:W3CDTF">2024-07-15T12:36:48Z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0x010100E8914B7B3173984E93804922DEE95618</vt:lpwstr>
  </property>
  <property fmtid="{D5CDD505-2E9C-101B-9397-08002B2CF9AE}" pid="3" name="MSIP_Label_e94a1c0f-b04f-4c46-bd09-b45e31f5c74a_Enabled">
    <vt:lpwstr>true</vt:lpwstr>
  </property>
  <property fmtid="{D5CDD505-2E9C-101B-9397-08002B2CF9AE}" pid="4" name="MSIP_Label_e94a1c0f-b04f-4c46-bd09-b45e31f5c74a_SetDate">
    <vt:lpwstr>2024-07-15T07:14:47Z</vt:lpwstr>
  </property>
  <property fmtid="{D5CDD505-2E9C-101B-9397-08002B2CF9AE}" pid="5" name="MSIP_Label_e94a1c0f-b04f-4c46-bd09-b45e31f5c74a_Method">
    <vt:lpwstr>Standard</vt:lpwstr>
  </property>
  <property fmtid="{D5CDD505-2E9C-101B-9397-08002B2CF9AE}" pid="6" name="MSIP_Label_e94a1c0f-b04f-4c46-bd09-b45e31f5c74a_Name">
    <vt:lpwstr>Alle Mitarbeiter (uneingeschränkt)</vt:lpwstr>
  </property>
  <property fmtid="{D5CDD505-2E9C-101B-9397-08002B2CF9AE}" pid="7" name="MSIP_Label_e94a1c0f-b04f-4c46-bd09-b45e31f5c74a_SiteId">
    <vt:lpwstr>3512fa51-035e-4996-90f2-4b78fe8f9d18</vt:lpwstr>
  </property>
  <property fmtid="{D5CDD505-2E9C-101B-9397-08002B2CF9AE}" pid="8" name="MSIP_Label_e94a1c0f-b04f-4c46-bd09-b45e31f5c74a_ActionId">
    <vt:lpwstr>c70ef4fd-dcb5-4c42-871e-cfa909f75cf5</vt:lpwstr>
  </property>
  <property fmtid="{D5CDD505-2E9C-101B-9397-08002B2CF9AE}" pid="9" name="MSIP_Label_e94a1c0f-b04f-4c46-bd09-b45e31f5c74a_ContentBits">
    <vt:lpwstr>0</vt:lpwstr>
  </property>
</Properties>
</file>