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83" d="100"/>
          <a:sy n="83" d="100"/>
        </p:scale>
        <p:origin x="29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02.02.2024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233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Mag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51" y="0"/>
            <a:ext cx="6467098" cy="9144000"/>
          </a:xfrm>
          <a:prstGeom prst="rect">
            <a:avLst/>
          </a:prstGeom>
        </p:spPr>
      </p:pic>
      <p:sp>
        <p:nvSpPr>
          <p:cNvPr id="7" name="Rechteck 5"/>
          <p:cNvSpPr/>
          <p:nvPr userDrawn="1"/>
        </p:nvSpPr>
        <p:spPr>
          <a:xfrm rot="21339848">
            <a:off x="1914033" y="5290000"/>
            <a:ext cx="2185254" cy="894176"/>
          </a:xfrm>
          <a:custGeom>
            <a:avLst/>
            <a:gdLst>
              <a:gd name="connsiteX0" fmla="*/ 0 w 2390100"/>
              <a:gd name="connsiteY0" fmla="*/ 0 h 543538"/>
              <a:gd name="connsiteX1" fmla="*/ 2390100 w 2390100"/>
              <a:gd name="connsiteY1" fmla="*/ 0 h 543538"/>
              <a:gd name="connsiteX2" fmla="*/ 2390100 w 2390100"/>
              <a:gd name="connsiteY2" fmla="*/ 543538 h 543538"/>
              <a:gd name="connsiteX3" fmla="*/ 0 w 2390100"/>
              <a:gd name="connsiteY3" fmla="*/ 543538 h 543538"/>
              <a:gd name="connsiteX4" fmla="*/ 0 w 2390100"/>
              <a:gd name="connsiteY4" fmla="*/ 0 h 543538"/>
              <a:gd name="connsiteX0" fmla="*/ 0 w 2407183"/>
              <a:gd name="connsiteY0" fmla="*/ 0 h 894176"/>
              <a:gd name="connsiteX1" fmla="*/ 2407183 w 2407183"/>
              <a:gd name="connsiteY1" fmla="*/ 350638 h 894176"/>
              <a:gd name="connsiteX2" fmla="*/ 2407183 w 2407183"/>
              <a:gd name="connsiteY2" fmla="*/ 894176 h 894176"/>
              <a:gd name="connsiteX3" fmla="*/ 17083 w 2407183"/>
              <a:gd name="connsiteY3" fmla="*/ 894176 h 894176"/>
              <a:gd name="connsiteX4" fmla="*/ 0 w 2407183"/>
              <a:gd name="connsiteY4" fmla="*/ 0 h 89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7183" h="894176">
                <a:moveTo>
                  <a:pt x="0" y="0"/>
                </a:moveTo>
                <a:lnTo>
                  <a:pt x="2407183" y="350638"/>
                </a:lnTo>
                <a:lnTo>
                  <a:pt x="2407183" y="894176"/>
                </a:lnTo>
                <a:lnTo>
                  <a:pt x="17083" y="8941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 rot="17130285">
            <a:off x="4388935" y="5032457"/>
            <a:ext cx="775724" cy="5221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177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EA1F9-52B3-4E3F-8722-DDDCE9E8427C}" type="datetimeFigureOut">
              <a:rPr lang="de-DE" smtClean="0"/>
              <a:t>02.02.2024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77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8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1861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Stadt Braunschweig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Falk Janine Braunschweig Stadtmarketing GmbH</dc:creator>
  <cp:lastModifiedBy>Thies Isabell Braunschweig Stadtmarketing GmbH</cp:lastModifiedBy>
  <cp:revision>12</cp:revision>
  <dcterms:created xsi:type="dcterms:W3CDTF">2023-11-29T10:36:27Z</dcterms:created>
  <dcterms:modified xsi:type="dcterms:W3CDTF">2024-02-02T10:46:52Z</dcterms:modified>
</cp:coreProperties>
</file>