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9" d="100"/>
          <a:sy n="99" d="100"/>
        </p:scale>
        <p:origin x="25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4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6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7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53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7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55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1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Falk Janine Braunschweig Stadtmarketing GmbH</cp:lastModifiedBy>
  <cp:revision>1</cp:revision>
  <dcterms:created xsi:type="dcterms:W3CDTF">2023-11-29T10:36:27Z</dcterms:created>
  <dcterms:modified xsi:type="dcterms:W3CDTF">2023-11-29T10:37:14Z</dcterms:modified>
</cp:coreProperties>
</file>