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 varScale="1">
        <p:scale>
          <a:sx n="99" d="100"/>
          <a:sy n="99" d="100"/>
        </p:scale>
        <p:origin x="25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9233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1245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8065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3787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6536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9300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120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1773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8760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2556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2657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EA1F9-52B3-4E3F-8722-DDDCE9E8427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778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451" y="0"/>
            <a:ext cx="6467098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211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Bildschirmpräsentation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Stadt Braunschweig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Falk Janine Braunschweig Stadtmarketing GmbH</dc:creator>
  <cp:lastModifiedBy>Falk Janine Braunschweig Stadtmarketing GmbH</cp:lastModifiedBy>
  <cp:revision>6</cp:revision>
  <dcterms:created xsi:type="dcterms:W3CDTF">2023-11-29T10:36:27Z</dcterms:created>
  <dcterms:modified xsi:type="dcterms:W3CDTF">2023-11-29T10:55:54Z</dcterms:modified>
</cp:coreProperties>
</file>