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9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7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997AD-13B4-4CD3-BD16-A3A75670F1FC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72059-D11C-479A-B483-411B14FAB9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54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447BA-C9BC-43F3-9188-1C288889287D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6785E-637A-4101-8AEF-4F493CFABF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462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Platz am Ritterbrun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21" y="0"/>
            <a:ext cx="6467098" cy="9144000"/>
          </a:xfrm>
          <a:prstGeom prst="rect">
            <a:avLst/>
          </a:prstGeom>
        </p:spPr>
      </p:pic>
      <p:sp>
        <p:nvSpPr>
          <p:cNvPr id="8" name="Rechteck 4"/>
          <p:cNvSpPr/>
          <p:nvPr userDrawn="1"/>
        </p:nvSpPr>
        <p:spPr>
          <a:xfrm rot="971640">
            <a:off x="4040826" y="2584580"/>
            <a:ext cx="1569923" cy="725064"/>
          </a:xfrm>
          <a:custGeom>
            <a:avLst/>
            <a:gdLst>
              <a:gd name="connsiteX0" fmla="*/ 0 w 1527858"/>
              <a:gd name="connsiteY0" fmla="*/ 0 h 661600"/>
              <a:gd name="connsiteX1" fmla="*/ 1527858 w 1527858"/>
              <a:gd name="connsiteY1" fmla="*/ 0 h 661600"/>
              <a:gd name="connsiteX2" fmla="*/ 1527858 w 1527858"/>
              <a:gd name="connsiteY2" fmla="*/ 661600 h 661600"/>
              <a:gd name="connsiteX3" fmla="*/ 0 w 1527858"/>
              <a:gd name="connsiteY3" fmla="*/ 661600 h 661600"/>
              <a:gd name="connsiteX4" fmla="*/ 0 w 1527858"/>
              <a:gd name="connsiteY4" fmla="*/ 0 h 661600"/>
              <a:gd name="connsiteX0" fmla="*/ 0 w 1527858"/>
              <a:gd name="connsiteY0" fmla="*/ 0 h 661600"/>
              <a:gd name="connsiteX1" fmla="*/ 1527858 w 1527858"/>
              <a:gd name="connsiteY1" fmla="*/ 0 h 661600"/>
              <a:gd name="connsiteX2" fmla="*/ 1527858 w 1527858"/>
              <a:gd name="connsiteY2" fmla="*/ 661600 h 661600"/>
              <a:gd name="connsiteX3" fmla="*/ 4294 w 1527858"/>
              <a:gd name="connsiteY3" fmla="*/ 551877 h 661600"/>
              <a:gd name="connsiteX4" fmla="*/ 0 w 1527858"/>
              <a:gd name="connsiteY4" fmla="*/ 0 h 661600"/>
              <a:gd name="connsiteX0" fmla="*/ 11581 w 1539439"/>
              <a:gd name="connsiteY0" fmla="*/ 0 h 661600"/>
              <a:gd name="connsiteX1" fmla="*/ 1539439 w 1539439"/>
              <a:gd name="connsiteY1" fmla="*/ 0 h 661600"/>
              <a:gd name="connsiteX2" fmla="*/ 1539439 w 1539439"/>
              <a:gd name="connsiteY2" fmla="*/ 661600 h 661600"/>
              <a:gd name="connsiteX3" fmla="*/ 100 w 1539439"/>
              <a:gd name="connsiteY3" fmla="*/ 580564 h 661600"/>
              <a:gd name="connsiteX4" fmla="*/ 11581 w 1539439"/>
              <a:gd name="connsiteY4" fmla="*/ 0 h 661600"/>
              <a:gd name="connsiteX0" fmla="*/ 11581 w 1569923"/>
              <a:gd name="connsiteY0" fmla="*/ 0 h 725064"/>
              <a:gd name="connsiteX1" fmla="*/ 1539439 w 1569923"/>
              <a:gd name="connsiteY1" fmla="*/ 0 h 725064"/>
              <a:gd name="connsiteX2" fmla="*/ 1569923 w 1569923"/>
              <a:gd name="connsiteY2" fmla="*/ 725064 h 725064"/>
              <a:gd name="connsiteX3" fmla="*/ 100 w 1569923"/>
              <a:gd name="connsiteY3" fmla="*/ 580564 h 725064"/>
              <a:gd name="connsiteX4" fmla="*/ 11581 w 1569923"/>
              <a:gd name="connsiteY4" fmla="*/ 0 h 7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9923" h="725064">
                <a:moveTo>
                  <a:pt x="11581" y="0"/>
                </a:moveTo>
                <a:lnTo>
                  <a:pt x="1539439" y="0"/>
                </a:lnTo>
                <a:lnTo>
                  <a:pt x="1569923" y="725064"/>
                </a:lnTo>
                <a:lnTo>
                  <a:pt x="100" y="580564"/>
                </a:lnTo>
                <a:cubicBezTo>
                  <a:pt x="-1331" y="396605"/>
                  <a:pt x="13012" y="183959"/>
                  <a:pt x="11581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233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A1F9-52B3-4E3F-8722-DDDCE9E8427C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721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 Janine Braunschweig Stadtmarketing GmbH</dc:creator>
  <cp:lastModifiedBy>Thies Isabell Braunschweig Stadtmarketing GmbH</cp:lastModifiedBy>
  <cp:revision>11</cp:revision>
  <dcterms:created xsi:type="dcterms:W3CDTF">2023-11-29T10:36:27Z</dcterms:created>
  <dcterms:modified xsi:type="dcterms:W3CDTF">2024-02-02T10:44:09Z</dcterms:modified>
</cp:coreProperties>
</file>